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71" r:id="rId2"/>
    <p:sldId id="310" r:id="rId3"/>
    <p:sldId id="317" r:id="rId4"/>
    <p:sldId id="316" r:id="rId5"/>
    <p:sldId id="309" r:id="rId6"/>
    <p:sldId id="314" r:id="rId7"/>
    <p:sldId id="320" r:id="rId8"/>
    <p:sldId id="319" r:id="rId9"/>
    <p:sldId id="313" r:id="rId1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>
      <p:cViewPr varScale="1">
        <p:scale>
          <a:sx n="65" d="100"/>
          <a:sy n="65" d="100"/>
        </p:scale>
        <p:origin x="145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228" y="-96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4C84D-5EEE-4627-86BF-C6181CAD1C92}" type="datetimeFigureOut">
              <a:rPr lang="fr-FR" smtClean="0"/>
              <a:pPr/>
              <a:t>21/11/2020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93911-C9A3-46FA-87A8-6974A6C1A54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455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585DA8C-2A01-4A00-B28C-B200A0AF8F25}" type="datetimeFigureOut">
              <a:rPr lang="fr-FR" smtClean="0"/>
              <a:pPr/>
              <a:t>21/11/2020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4D60048-DFCC-4316-BAEC-7C9E7CE13B6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007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68679-7C28-4FFB-8A08-9AACB039AAD4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68679-7C28-4FFB-8A08-9AACB039AAD4}" type="slidenum">
              <a:rPr lang="fr-FR" smtClean="0"/>
              <a:pPr/>
              <a:t>3</a:t>
            </a:fld>
            <a:endParaRPr lang="fr-F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68679-7C28-4FFB-8A08-9AACB039AAD4}" type="slidenum">
              <a:rPr lang="fr-FR" smtClean="0"/>
              <a:pPr/>
              <a:t>4</a:t>
            </a:fld>
            <a:endParaRPr lang="fr-F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68679-7C28-4FFB-8A08-9AACB039AAD4}" type="slidenum">
              <a:rPr lang="fr-FR" smtClean="0"/>
              <a:pPr/>
              <a:t>5</a:t>
            </a:fld>
            <a:endParaRPr lang="fr-F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68679-7C28-4FFB-8A08-9AACB039AAD4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68679-7C28-4FFB-8A08-9AACB039AAD4}" type="slidenum">
              <a:rPr lang="fr-FR" smtClean="0"/>
              <a:pPr/>
              <a:t>7</a:t>
            </a:fld>
            <a:endParaRPr lang="fr-F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68679-7C28-4FFB-8A08-9AACB039AAD4}" type="slidenum">
              <a:rPr lang="fr-FR" smtClean="0"/>
              <a:pPr/>
              <a:t>8</a:t>
            </a:fld>
            <a:endParaRPr lang="fr-F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68679-7C28-4FFB-8A08-9AACB039AAD4}" type="slidenum">
              <a:rPr lang="fr-FR" smtClean="0"/>
              <a:pPr/>
              <a:t>9</a:t>
            </a:fld>
            <a:endParaRPr lang="fr-F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exandre-boyer.fr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hyperlink" Target="http://www.insa-toulouse.fr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BF28-4642-403C-B7F3-672A69E7AAFE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Internal Use Only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AF3A-EFED-45E3-87D5-B034310C3250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Espace réservé du texte 3"/>
          <p:cNvSpPr txBox="1">
            <a:spLocks/>
          </p:cNvSpPr>
          <p:nvPr userDrawn="1"/>
        </p:nvSpPr>
        <p:spPr>
          <a:xfrm>
            <a:off x="0" y="122238"/>
            <a:ext cx="4324720" cy="1290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EUROPEAN PROJECT ERASMUS+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KNOWLEDGE ALLIANCE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Microelectronics Cloud Alliance (MECA)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71945"/>
            <a:ext cx="2195736" cy="6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7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rande parti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156"/>
            <a:ext cx="3842657" cy="6201793"/>
          </a:xfrm>
          <a:prstGeom prst="rect">
            <a:avLst/>
          </a:prstGeom>
        </p:spPr>
      </p:pic>
      <p:grpSp>
        <p:nvGrpSpPr>
          <p:cNvPr id="4" name="Grouper 18"/>
          <p:cNvGrpSpPr>
            <a:grpSpLocks/>
          </p:cNvGrpSpPr>
          <p:nvPr userDrawn="1"/>
        </p:nvGrpSpPr>
        <p:grpSpPr bwMode="auto">
          <a:xfrm flipV="1">
            <a:off x="7645400" y="4318000"/>
            <a:ext cx="1498600" cy="1863725"/>
            <a:chOff x="4851048" y="-1145"/>
            <a:chExt cx="4292952" cy="4003957"/>
          </a:xfrm>
        </p:grpSpPr>
        <p:sp>
          <p:nvSpPr>
            <p:cNvPr id="5" name="Triangle isocèle 10"/>
            <p:cNvSpPr/>
            <p:nvPr userDrawn="1"/>
          </p:nvSpPr>
          <p:spPr>
            <a:xfrm rot="16200000">
              <a:off x="5209433" y="-359530"/>
              <a:ext cx="3576181" cy="4292952"/>
            </a:xfrm>
            <a:custGeom>
              <a:avLst/>
              <a:gdLst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7304492 w 7304492"/>
                <a:gd name="connsiteY2" fmla="*/ 7085811 h 7085811"/>
                <a:gd name="connsiteX3" fmla="*/ 0 w 7304492"/>
                <a:gd name="connsiteY3" fmla="*/ 7085811 h 7085811"/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4862555 w 7304492"/>
                <a:gd name="connsiteY2" fmla="*/ 2355029 h 7085811"/>
                <a:gd name="connsiteX3" fmla="*/ 7304492 w 7304492"/>
                <a:gd name="connsiteY3" fmla="*/ 7085811 h 7085811"/>
                <a:gd name="connsiteX4" fmla="*/ 0 w 7304492"/>
                <a:gd name="connsiteY4" fmla="*/ 7085811 h 7085811"/>
                <a:gd name="connsiteX0" fmla="*/ 0 w 7304492"/>
                <a:gd name="connsiteY0" fmla="*/ 7085811 h 7092282"/>
                <a:gd name="connsiteX1" fmla="*/ 3652246 w 7304492"/>
                <a:gd name="connsiteY1" fmla="*/ 0 h 7092282"/>
                <a:gd name="connsiteX2" fmla="*/ 4862555 w 7304492"/>
                <a:gd name="connsiteY2" fmla="*/ 2355029 h 7092282"/>
                <a:gd name="connsiteX3" fmla="*/ 7304492 w 7304492"/>
                <a:gd name="connsiteY3" fmla="*/ 7085811 h 7092282"/>
                <a:gd name="connsiteX4" fmla="*/ 4840524 w 7304492"/>
                <a:gd name="connsiteY4" fmla="*/ 7092282 h 7092282"/>
                <a:gd name="connsiteX5" fmla="*/ 0 w 7304492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47730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57148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111136"/>
                <a:gd name="connsiteX1" fmla="*/ 3652246 w 4862555"/>
                <a:gd name="connsiteY1" fmla="*/ 0 h 7111136"/>
                <a:gd name="connsiteX2" fmla="*/ 4862555 w 4862555"/>
                <a:gd name="connsiteY2" fmla="*/ 2355029 h 7111136"/>
                <a:gd name="connsiteX3" fmla="*/ 4857148 w 4862555"/>
                <a:gd name="connsiteY3" fmla="*/ 4794303 h 7111136"/>
                <a:gd name="connsiteX4" fmla="*/ 4859360 w 4862555"/>
                <a:gd name="connsiteY4" fmla="*/ 7111136 h 7111136"/>
                <a:gd name="connsiteX5" fmla="*/ 0 w 4862555"/>
                <a:gd name="connsiteY5" fmla="*/ 7085811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4303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9016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871972 w 4873486"/>
                <a:gd name="connsiteY2" fmla="*/ 2326748 h 7111136"/>
                <a:gd name="connsiteX3" fmla="*/ 4871274 w 4873486"/>
                <a:gd name="connsiteY3" fmla="*/ 4799016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5163"/>
                <a:gd name="connsiteY0" fmla="*/ 7104665 h 7111136"/>
                <a:gd name="connsiteX1" fmla="*/ 3666372 w 4875163"/>
                <a:gd name="connsiteY1" fmla="*/ 0 h 7111136"/>
                <a:gd name="connsiteX2" fmla="*/ 4871972 w 4875163"/>
                <a:gd name="connsiteY2" fmla="*/ 2326748 h 7111136"/>
                <a:gd name="connsiteX3" fmla="*/ 4871274 w 4875163"/>
                <a:gd name="connsiteY3" fmla="*/ 4799016 h 7111136"/>
                <a:gd name="connsiteX4" fmla="*/ 4873486 w 4875163"/>
                <a:gd name="connsiteY4" fmla="*/ 7111136 h 7111136"/>
                <a:gd name="connsiteX5" fmla="*/ 0 w 4875163"/>
                <a:gd name="connsiteY5" fmla="*/ 7104665 h 7111136"/>
                <a:gd name="connsiteX0" fmla="*/ 0 w 4984444"/>
                <a:gd name="connsiteY0" fmla="*/ 7104665 h 7111136"/>
                <a:gd name="connsiteX1" fmla="*/ 3666372 w 4984444"/>
                <a:gd name="connsiteY1" fmla="*/ 0 h 7111136"/>
                <a:gd name="connsiteX2" fmla="*/ 4871972 w 4984444"/>
                <a:gd name="connsiteY2" fmla="*/ 2326748 h 7111136"/>
                <a:gd name="connsiteX3" fmla="*/ 4984287 w 4984444"/>
                <a:gd name="connsiteY3" fmla="*/ 4817872 h 7111136"/>
                <a:gd name="connsiteX4" fmla="*/ 4873486 w 4984444"/>
                <a:gd name="connsiteY4" fmla="*/ 7111136 h 7111136"/>
                <a:gd name="connsiteX5" fmla="*/ 0 w 4984444"/>
                <a:gd name="connsiteY5" fmla="*/ 7104665 h 7111136"/>
                <a:gd name="connsiteX0" fmla="*/ 0 w 4875164"/>
                <a:gd name="connsiteY0" fmla="*/ 7104665 h 7111136"/>
                <a:gd name="connsiteX1" fmla="*/ 3666372 w 4875164"/>
                <a:gd name="connsiteY1" fmla="*/ 0 h 7111136"/>
                <a:gd name="connsiteX2" fmla="*/ 4871972 w 4875164"/>
                <a:gd name="connsiteY2" fmla="*/ 2326748 h 7111136"/>
                <a:gd name="connsiteX3" fmla="*/ 4871276 w 4875164"/>
                <a:gd name="connsiteY3" fmla="*/ 4836728 h 7111136"/>
                <a:gd name="connsiteX4" fmla="*/ 4873486 w 4875164"/>
                <a:gd name="connsiteY4" fmla="*/ 7111136 h 7111136"/>
                <a:gd name="connsiteX5" fmla="*/ 0 w 4875164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871276 w 4873486"/>
                <a:gd name="connsiteY3" fmla="*/ 4836728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719025 w 4873486"/>
                <a:gd name="connsiteY3" fmla="*/ 4693853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720435"/>
                <a:gd name="connsiteY0" fmla="*/ 7104665 h 7104665"/>
                <a:gd name="connsiteX1" fmla="*/ 3666372 w 4720435"/>
                <a:gd name="connsiteY1" fmla="*/ 0 h 7104665"/>
                <a:gd name="connsiteX2" fmla="*/ 4710205 w 4720435"/>
                <a:gd name="connsiteY2" fmla="*/ 2021948 h 7104665"/>
                <a:gd name="connsiteX3" fmla="*/ 4719025 w 4720435"/>
                <a:gd name="connsiteY3" fmla="*/ 4693853 h 7104665"/>
                <a:gd name="connsiteX4" fmla="*/ 4711719 w 4720435"/>
                <a:gd name="connsiteY4" fmla="*/ 5606186 h 7104665"/>
                <a:gd name="connsiteX5" fmla="*/ 0 w 4720435"/>
                <a:gd name="connsiteY5" fmla="*/ 7104665 h 7104665"/>
                <a:gd name="connsiteX0" fmla="*/ 0 w 3940147"/>
                <a:gd name="connsiteY0" fmla="*/ 5571143 h 5606186"/>
                <a:gd name="connsiteX1" fmla="*/ 2886084 w 3940147"/>
                <a:gd name="connsiteY1" fmla="*/ 0 h 5606186"/>
                <a:gd name="connsiteX2" fmla="*/ 3929917 w 3940147"/>
                <a:gd name="connsiteY2" fmla="*/ 2021948 h 5606186"/>
                <a:gd name="connsiteX3" fmla="*/ 3938737 w 3940147"/>
                <a:gd name="connsiteY3" fmla="*/ 4693853 h 5606186"/>
                <a:gd name="connsiteX4" fmla="*/ 3931431 w 3940147"/>
                <a:gd name="connsiteY4" fmla="*/ 5606186 h 5606186"/>
                <a:gd name="connsiteX5" fmla="*/ 0 w 3940147"/>
                <a:gd name="connsiteY5" fmla="*/ 5571143 h 5606186"/>
                <a:gd name="connsiteX0" fmla="*/ 0 w 3939313"/>
                <a:gd name="connsiteY0" fmla="*/ 5571143 h 5606186"/>
                <a:gd name="connsiteX1" fmla="*/ 2886084 w 3939313"/>
                <a:gd name="connsiteY1" fmla="*/ 0 h 5606186"/>
                <a:gd name="connsiteX2" fmla="*/ 3910886 w 3939313"/>
                <a:gd name="connsiteY2" fmla="*/ 2002898 h 5606186"/>
                <a:gd name="connsiteX3" fmla="*/ 3938737 w 3939313"/>
                <a:gd name="connsiteY3" fmla="*/ 4693853 h 5606186"/>
                <a:gd name="connsiteX4" fmla="*/ 3931431 w 3939313"/>
                <a:gd name="connsiteY4" fmla="*/ 5606186 h 5606186"/>
                <a:gd name="connsiteX5" fmla="*/ 0 w 3939313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02898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12966"/>
                <a:gd name="connsiteY0" fmla="*/ 5571143 h 5609320"/>
                <a:gd name="connsiteX1" fmla="*/ 2886084 w 3912966"/>
                <a:gd name="connsiteY1" fmla="*/ 0 h 5609320"/>
                <a:gd name="connsiteX2" fmla="*/ 3910886 w 3912966"/>
                <a:gd name="connsiteY2" fmla="*/ 2012295 h 5609320"/>
                <a:gd name="connsiteX3" fmla="*/ 3910192 w 3912966"/>
                <a:gd name="connsiteY3" fmla="*/ 4703381 h 5609320"/>
                <a:gd name="connsiteX4" fmla="*/ 3868863 w 3912966"/>
                <a:gd name="connsiteY4" fmla="*/ 5609320 h 5609320"/>
                <a:gd name="connsiteX5" fmla="*/ 0 w 3912966"/>
                <a:gd name="connsiteY5" fmla="*/ 5571143 h 5609320"/>
                <a:gd name="connsiteX0" fmla="*/ 0 w 3915790"/>
                <a:gd name="connsiteY0" fmla="*/ 5571143 h 5593663"/>
                <a:gd name="connsiteX1" fmla="*/ 2886084 w 3915790"/>
                <a:gd name="connsiteY1" fmla="*/ 0 h 5593663"/>
                <a:gd name="connsiteX2" fmla="*/ 3910886 w 3915790"/>
                <a:gd name="connsiteY2" fmla="*/ 2012295 h 5593663"/>
                <a:gd name="connsiteX3" fmla="*/ 3910192 w 3915790"/>
                <a:gd name="connsiteY3" fmla="*/ 4703381 h 5593663"/>
                <a:gd name="connsiteX4" fmla="*/ 3915790 w 3915790"/>
                <a:gd name="connsiteY4" fmla="*/ 5593663 h 5593663"/>
                <a:gd name="connsiteX5" fmla="*/ 0 w 3915790"/>
                <a:gd name="connsiteY5" fmla="*/ 5571143 h 5593663"/>
                <a:gd name="connsiteX0" fmla="*/ 0 w 3916271"/>
                <a:gd name="connsiteY0" fmla="*/ 5571143 h 5593663"/>
                <a:gd name="connsiteX1" fmla="*/ 2886084 w 3916271"/>
                <a:gd name="connsiteY1" fmla="*/ 0 h 5593663"/>
                <a:gd name="connsiteX2" fmla="*/ 3910886 w 3916271"/>
                <a:gd name="connsiteY2" fmla="*/ 2012295 h 5593663"/>
                <a:gd name="connsiteX3" fmla="*/ 3910192 w 3916271"/>
                <a:gd name="connsiteY3" fmla="*/ 4703381 h 5593663"/>
                <a:gd name="connsiteX4" fmla="*/ 3915790 w 3916271"/>
                <a:gd name="connsiteY4" fmla="*/ 5593663 h 5593663"/>
                <a:gd name="connsiteX5" fmla="*/ 0 w 3916271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98"/>
                <a:gd name="connsiteY0" fmla="*/ 5571143 h 5593663"/>
                <a:gd name="connsiteX1" fmla="*/ 2886084 w 4045798"/>
                <a:gd name="connsiteY1" fmla="*/ 0 h 5593663"/>
                <a:gd name="connsiteX2" fmla="*/ 4045716 w 4045798"/>
                <a:gd name="connsiteY2" fmla="*/ 2272004 h 5593663"/>
                <a:gd name="connsiteX3" fmla="*/ 4045798 w 4045798"/>
                <a:gd name="connsiteY3" fmla="*/ 3605618 h 5593663"/>
                <a:gd name="connsiteX4" fmla="*/ 3915790 w 4045798"/>
                <a:gd name="connsiteY4" fmla="*/ 5593663 h 5593663"/>
                <a:gd name="connsiteX5" fmla="*/ 0 w 4045798"/>
                <a:gd name="connsiteY5" fmla="*/ 5571143 h 5593663"/>
                <a:gd name="connsiteX0" fmla="*/ 0 w 4045798"/>
                <a:gd name="connsiteY0" fmla="*/ 5571143 h 5571143"/>
                <a:gd name="connsiteX1" fmla="*/ 2886084 w 4045798"/>
                <a:gd name="connsiteY1" fmla="*/ 0 h 5571143"/>
                <a:gd name="connsiteX2" fmla="*/ 4045716 w 4045798"/>
                <a:gd name="connsiteY2" fmla="*/ 2272004 h 5571143"/>
                <a:gd name="connsiteX3" fmla="*/ 4045798 w 4045798"/>
                <a:gd name="connsiteY3" fmla="*/ 3605618 h 5571143"/>
                <a:gd name="connsiteX4" fmla="*/ 3992167 w 4045798"/>
                <a:gd name="connsiteY4" fmla="*/ 4118597 h 5571143"/>
                <a:gd name="connsiteX5" fmla="*/ 0 w 4045798"/>
                <a:gd name="connsiteY5" fmla="*/ 5571143 h 5571143"/>
                <a:gd name="connsiteX0" fmla="*/ 0 w 4050291"/>
                <a:gd name="connsiteY0" fmla="*/ 5571143 h 5571143"/>
                <a:gd name="connsiteX1" fmla="*/ 2886084 w 4050291"/>
                <a:gd name="connsiteY1" fmla="*/ 0 h 5571143"/>
                <a:gd name="connsiteX2" fmla="*/ 4045716 w 4050291"/>
                <a:gd name="connsiteY2" fmla="*/ 2272004 h 5571143"/>
                <a:gd name="connsiteX3" fmla="*/ 4050291 w 4050291"/>
                <a:gd name="connsiteY3" fmla="*/ 2778143 h 5571143"/>
                <a:gd name="connsiteX4" fmla="*/ 3992167 w 4050291"/>
                <a:gd name="connsiteY4" fmla="*/ 4118597 h 5571143"/>
                <a:gd name="connsiteX5" fmla="*/ 0 w 4050291"/>
                <a:gd name="connsiteY5" fmla="*/ 5571143 h 5571143"/>
                <a:gd name="connsiteX0" fmla="*/ 0 w 4051232"/>
                <a:gd name="connsiteY0" fmla="*/ 5571143 h 5571143"/>
                <a:gd name="connsiteX1" fmla="*/ 2886084 w 4051232"/>
                <a:gd name="connsiteY1" fmla="*/ 0 h 5571143"/>
                <a:gd name="connsiteX2" fmla="*/ 4045716 w 4051232"/>
                <a:gd name="connsiteY2" fmla="*/ 2272004 h 5571143"/>
                <a:gd name="connsiteX3" fmla="*/ 4050291 w 4051232"/>
                <a:gd name="connsiteY3" fmla="*/ 2778143 h 5571143"/>
                <a:gd name="connsiteX4" fmla="*/ 4050573 w 4051232"/>
                <a:gd name="connsiteY4" fmla="*/ 3614916 h 5571143"/>
                <a:gd name="connsiteX5" fmla="*/ 0 w 4051232"/>
                <a:gd name="connsiteY5" fmla="*/ 5571143 h 5571143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307578"/>
                <a:gd name="connsiteY0" fmla="*/ 3610384 h 3614916"/>
                <a:gd name="connsiteX1" fmla="*/ 1870718 w 3307578"/>
                <a:gd name="connsiteY1" fmla="*/ 0 h 3614916"/>
                <a:gd name="connsiteX2" fmla="*/ 3030350 w 3307578"/>
                <a:gd name="connsiteY2" fmla="*/ 2272004 h 3614916"/>
                <a:gd name="connsiteX3" fmla="*/ 3035207 w 3307578"/>
                <a:gd name="connsiteY3" fmla="*/ 3614916 h 3614916"/>
                <a:gd name="connsiteX4" fmla="*/ 0 w 3307578"/>
                <a:gd name="connsiteY4" fmla="*/ 3610384 h 3614916"/>
                <a:gd name="connsiteX0" fmla="*/ 0 w 3116906"/>
                <a:gd name="connsiteY0" fmla="*/ 3610384 h 3614916"/>
                <a:gd name="connsiteX1" fmla="*/ 1870718 w 3116906"/>
                <a:gd name="connsiteY1" fmla="*/ 0 h 3614916"/>
                <a:gd name="connsiteX2" fmla="*/ 3030350 w 3116906"/>
                <a:gd name="connsiteY2" fmla="*/ 2272004 h 3614916"/>
                <a:gd name="connsiteX3" fmla="*/ 3035207 w 3116906"/>
                <a:gd name="connsiteY3" fmla="*/ 3614916 h 3614916"/>
                <a:gd name="connsiteX4" fmla="*/ 0 w 3116906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0350"/>
                <a:gd name="connsiteY0" fmla="*/ 3610384 h 3612520"/>
                <a:gd name="connsiteX1" fmla="*/ 1870718 w 3030350"/>
                <a:gd name="connsiteY1" fmla="*/ 0 h 3612520"/>
                <a:gd name="connsiteX2" fmla="*/ 3030350 w 3030350"/>
                <a:gd name="connsiteY2" fmla="*/ 2272004 h 3612520"/>
                <a:gd name="connsiteX3" fmla="*/ 3008881 w 3030350"/>
                <a:gd name="connsiteY3" fmla="*/ 3612520 h 3612520"/>
                <a:gd name="connsiteX4" fmla="*/ 0 w 3030350"/>
                <a:gd name="connsiteY4" fmla="*/ 3610384 h 3612520"/>
                <a:gd name="connsiteX0" fmla="*/ 0 w 3032814"/>
                <a:gd name="connsiteY0" fmla="*/ 3610384 h 3610384"/>
                <a:gd name="connsiteX1" fmla="*/ 1870718 w 3032814"/>
                <a:gd name="connsiteY1" fmla="*/ 0 h 3610384"/>
                <a:gd name="connsiteX2" fmla="*/ 3030350 w 3032814"/>
                <a:gd name="connsiteY2" fmla="*/ 2272004 h 3610384"/>
                <a:gd name="connsiteX3" fmla="*/ 3032814 w 3032814"/>
                <a:gd name="connsiteY3" fmla="*/ 3610124 h 3610384"/>
                <a:gd name="connsiteX4" fmla="*/ 0 w 3032814"/>
                <a:gd name="connsiteY4" fmla="*/ 3610384 h 3610384"/>
                <a:gd name="connsiteX0" fmla="*/ 0 w 3032849"/>
                <a:gd name="connsiteY0" fmla="*/ 3610384 h 3610384"/>
                <a:gd name="connsiteX1" fmla="*/ 1870718 w 3032849"/>
                <a:gd name="connsiteY1" fmla="*/ 0 h 3610384"/>
                <a:gd name="connsiteX2" fmla="*/ 3030350 w 3032849"/>
                <a:gd name="connsiteY2" fmla="*/ 2272004 h 3610384"/>
                <a:gd name="connsiteX3" fmla="*/ 3032814 w 3032849"/>
                <a:gd name="connsiteY3" fmla="*/ 3610124 h 3610384"/>
                <a:gd name="connsiteX4" fmla="*/ 0 w 3032849"/>
                <a:gd name="connsiteY4" fmla="*/ 3610384 h 3610384"/>
                <a:gd name="connsiteX0" fmla="*/ 0 w 3032891"/>
                <a:gd name="connsiteY0" fmla="*/ 3610384 h 3610384"/>
                <a:gd name="connsiteX1" fmla="*/ 1870718 w 3032891"/>
                <a:gd name="connsiteY1" fmla="*/ 0 h 3610384"/>
                <a:gd name="connsiteX2" fmla="*/ 3032746 w 3032891"/>
                <a:gd name="connsiteY2" fmla="*/ 2279192 h 3610384"/>
                <a:gd name="connsiteX3" fmla="*/ 3032814 w 3032891"/>
                <a:gd name="connsiteY3" fmla="*/ 3610124 h 3610384"/>
                <a:gd name="connsiteX4" fmla="*/ 0 w 3032891"/>
                <a:gd name="connsiteY4" fmla="*/ 3610384 h 361038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10386 h 3610386"/>
                <a:gd name="connsiteX1" fmla="*/ 1842472 w 3004645"/>
                <a:gd name="connsiteY1" fmla="*/ 0 h 3610386"/>
                <a:gd name="connsiteX2" fmla="*/ 3004500 w 3004645"/>
                <a:gd name="connsiteY2" fmla="*/ 2279192 h 3610386"/>
                <a:gd name="connsiteX3" fmla="*/ 3004568 w 3004645"/>
                <a:gd name="connsiteY3" fmla="*/ 3610124 h 3610386"/>
                <a:gd name="connsiteX4" fmla="*/ 0 w 3004645"/>
                <a:gd name="connsiteY4" fmla="*/ 3610386 h 36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645" h="3610386">
                  <a:moveTo>
                    <a:pt x="0" y="3610386"/>
                  </a:moveTo>
                  <a:cubicBezTo>
                    <a:pt x="642401" y="2329647"/>
                    <a:pt x="1228315" y="1201577"/>
                    <a:pt x="1842472" y="0"/>
                  </a:cubicBezTo>
                  <a:cubicBezTo>
                    <a:pt x="2253254" y="781336"/>
                    <a:pt x="2579999" y="1451166"/>
                    <a:pt x="3004500" y="2279192"/>
                  </a:cubicBezTo>
                  <a:cubicBezTo>
                    <a:pt x="3003266" y="2934383"/>
                    <a:pt x="3005024" y="2911785"/>
                    <a:pt x="3004568" y="3610124"/>
                  </a:cubicBezTo>
                  <a:lnTo>
                    <a:pt x="0" y="3610386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04D6F">
                    <a:alpha val="89804"/>
                  </a:srgbClr>
                </a:gs>
                <a:gs pos="100000">
                  <a:srgbClr val="004D6F">
                    <a:alpha val="6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  <p:sp>
          <p:nvSpPr>
            <p:cNvPr id="6" name="Triangle isocèle 5"/>
            <p:cNvSpPr/>
            <p:nvPr userDrawn="1"/>
          </p:nvSpPr>
          <p:spPr>
            <a:xfrm rot="16200000">
              <a:off x="7299817" y="2158629"/>
              <a:ext cx="1872208" cy="1816158"/>
            </a:xfrm>
            <a:prstGeom prst="triangle">
              <a:avLst/>
            </a:prstGeom>
            <a:gradFill flip="none" rotWithShape="1">
              <a:gsLst>
                <a:gs pos="21000">
                  <a:srgbClr val="004D6F">
                    <a:alpha val="79000"/>
                  </a:srgbClr>
                </a:gs>
                <a:gs pos="99000">
                  <a:srgbClr val="004D6F">
                    <a:alpha val="1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7213600" y="0"/>
            <a:ext cx="1930400" cy="198437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8" name="Triangle rectangle 7"/>
          <p:cNvSpPr/>
          <p:nvPr userDrawn="1"/>
        </p:nvSpPr>
        <p:spPr>
          <a:xfrm>
            <a:off x="0" y="0"/>
            <a:ext cx="1257300" cy="6858000"/>
          </a:xfrm>
          <a:prstGeom prst="rt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9" name="Triangle rectangle 8"/>
          <p:cNvSpPr/>
          <p:nvPr userDrawn="1"/>
        </p:nvSpPr>
        <p:spPr>
          <a:xfrm flipH="1" flipV="1">
            <a:off x="2667000" y="0"/>
            <a:ext cx="1257300" cy="6858000"/>
          </a:xfrm>
          <a:prstGeom prst="rtTriangle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81725"/>
            <a:ext cx="9144000" cy="693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600" dirty="0">
              <a:latin typeface="+mj-lt"/>
              <a:cs typeface="FrankRuehl" panose="020E0503060101010101" pitchFamily="34" charset="-79"/>
            </a:endParaRPr>
          </a:p>
        </p:txBody>
      </p:sp>
      <p:pic>
        <p:nvPicPr>
          <p:cNvPr id="11" name="Picture 2" descr="E:\Users\Laura\Documents\auto-entrepreneur\Net Helium\insa\INSA Toulouse\CREA\logo-insa-toulous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8600"/>
            <a:ext cx="18002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2"/>
          <p:cNvSpPr txBox="1">
            <a:spLocks noChangeArrowheads="1"/>
          </p:cNvSpPr>
          <p:nvPr userDrawn="1"/>
        </p:nvSpPr>
        <p:spPr bwMode="auto">
          <a:xfrm>
            <a:off x="0" y="6246813"/>
            <a:ext cx="217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fr-FR" sz="1000" b="1" dirty="0">
                <a:solidFill>
                  <a:srgbClr val="FF0000"/>
                </a:solidFill>
              </a:rPr>
              <a:t>DEPARTEMENT OF ELECTRICAL AND COMPUTER ENGINEERING</a:t>
            </a:r>
          </a:p>
        </p:txBody>
      </p:sp>
      <p:pic>
        <p:nvPicPr>
          <p:cNvPr id="13" name="Imag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91" y="5661248"/>
            <a:ext cx="620445" cy="104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3924719" y="1984811"/>
            <a:ext cx="4862820" cy="2133996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>
              <a:defRPr sz="40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5296558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rande parti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4"/>
          <a:stretch/>
        </p:blipFill>
        <p:spPr>
          <a:xfrm>
            <a:off x="0" y="1"/>
            <a:ext cx="3853533" cy="6220000"/>
          </a:xfrm>
          <a:prstGeom prst="rect">
            <a:avLst/>
          </a:prstGeom>
        </p:spPr>
      </p:pic>
      <p:grpSp>
        <p:nvGrpSpPr>
          <p:cNvPr id="4" name="Grouper 18"/>
          <p:cNvGrpSpPr>
            <a:grpSpLocks/>
          </p:cNvGrpSpPr>
          <p:nvPr userDrawn="1"/>
        </p:nvGrpSpPr>
        <p:grpSpPr bwMode="auto">
          <a:xfrm flipV="1">
            <a:off x="7645400" y="4318000"/>
            <a:ext cx="1498600" cy="1863725"/>
            <a:chOff x="4851048" y="-1145"/>
            <a:chExt cx="4292952" cy="4003957"/>
          </a:xfrm>
        </p:grpSpPr>
        <p:sp>
          <p:nvSpPr>
            <p:cNvPr id="5" name="Triangle isocèle 10"/>
            <p:cNvSpPr/>
            <p:nvPr userDrawn="1"/>
          </p:nvSpPr>
          <p:spPr>
            <a:xfrm rot="16200000">
              <a:off x="5209433" y="-359530"/>
              <a:ext cx="3576181" cy="4292952"/>
            </a:xfrm>
            <a:custGeom>
              <a:avLst/>
              <a:gdLst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7304492 w 7304492"/>
                <a:gd name="connsiteY2" fmla="*/ 7085811 h 7085811"/>
                <a:gd name="connsiteX3" fmla="*/ 0 w 7304492"/>
                <a:gd name="connsiteY3" fmla="*/ 7085811 h 7085811"/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4862555 w 7304492"/>
                <a:gd name="connsiteY2" fmla="*/ 2355029 h 7085811"/>
                <a:gd name="connsiteX3" fmla="*/ 7304492 w 7304492"/>
                <a:gd name="connsiteY3" fmla="*/ 7085811 h 7085811"/>
                <a:gd name="connsiteX4" fmla="*/ 0 w 7304492"/>
                <a:gd name="connsiteY4" fmla="*/ 7085811 h 7085811"/>
                <a:gd name="connsiteX0" fmla="*/ 0 w 7304492"/>
                <a:gd name="connsiteY0" fmla="*/ 7085811 h 7092282"/>
                <a:gd name="connsiteX1" fmla="*/ 3652246 w 7304492"/>
                <a:gd name="connsiteY1" fmla="*/ 0 h 7092282"/>
                <a:gd name="connsiteX2" fmla="*/ 4862555 w 7304492"/>
                <a:gd name="connsiteY2" fmla="*/ 2355029 h 7092282"/>
                <a:gd name="connsiteX3" fmla="*/ 7304492 w 7304492"/>
                <a:gd name="connsiteY3" fmla="*/ 7085811 h 7092282"/>
                <a:gd name="connsiteX4" fmla="*/ 4840524 w 7304492"/>
                <a:gd name="connsiteY4" fmla="*/ 7092282 h 7092282"/>
                <a:gd name="connsiteX5" fmla="*/ 0 w 7304492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47730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57148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111136"/>
                <a:gd name="connsiteX1" fmla="*/ 3652246 w 4862555"/>
                <a:gd name="connsiteY1" fmla="*/ 0 h 7111136"/>
                <a:gd name="connsiteX2" fmla="*/ 4862555 w 4862555"/>
                <a:gd name="connsiteY2" fmla="*/ 2355029 h 7111136"/>
                <a:gd name="connsiteX3" fmla="*/ 4857148 w 4862555"/>
                <a:gd name="connsiteY3" fmla="*/ 4794303 h 7111136"/>
                <a:gd name="connsiteX4" fmla="*/ 4859360 w 4862555"/>
                <a:gd name="connsiteY4" fmla="*/ 7111136 h 7111136"/>
                <a:gd name="connsiteX5" fmla="*/ 0 w 4862555"/>
                <a:gd name="connsiteY5" fmla="*/ 7085811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4303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9016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871972 w 4873486"/>
                <a:gd name="connsiteY2" fmla="*/ 2326748 h 7111136"/>
                <a:gd name="connsiteX3" fmla="*/ 4871274 w 4873486"/>
                <a:gd name="connsiteY3" fmla="*/ 4799016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5163"/>
                <a:gd name="connsiteY0" fmla="*/ 7104665 h 7111136"/>
                <a:gd name="connsiteX1" fmla="*/ 3666372 w 4875163"/>
                <a:gd name="connsiteY1" fmla="*/ 0 h 7111136"/>
                <a:gd name="connsiteX2" fmla="*/ 4871972 w 4875163"/>
                <a:gd name="connsiteY2" fmla="*/ 2326748 h 7111136"/>
                <a:gd name="connsiteX3" fmla="*/ 4871274 w 4875163"/>
                <a:gd name="connsiteY3" fmla="*/ 4799016 h 7111136"/>
                <a:gd name="connsiteX4" fmla="*/ 4873486 w 4875163"/>
                <a:gd name="connsiteY4" fmla="*/ 7111136 h 7111136"/>
                <a:gd name="connsiteX5" fmla="*/ 0 w 4875163"/>
                <a:gd name="connsiteY5" fmla="*/ 7104665 h 7111136"/>
                <a:gd name="connsiteX0" fmla="*/ 0 w 4984444"/>
                <a:gd name="connsiteY0" fmla="*/ 7104665 h 7111136"/>
                <a:gd name="connsiteX1" fmla="*/ 3666372 w 4984444"/>
                <a:gd name="connsiteY1" fmla="*/ 0 h 7111136"/>
                <a:gd name="connsiteX2" fmla="*/ 4871972 w 4984444"/>
                <a:gd name="connsiteY2" fmla="*/ 2326748 h 7111136"/>
                <a:gd name="connsiteX3" fmla="*/ 4984287 w 4984444"/>
                <a:gd name="connsiteY3" fmla="*/ 4817872 h 7111136"/>
                <a:gd name="connsiteX4" fmla="*/ 4873486 w 4984444"/>
                <a:gd name="connsiteY4" fmla="*/ 7111136 h 7111136"/>
                <a:gd name="connsiteX5" fmla="*/ 0 w 4984444"/>
                <a:gd name="connsiteY5" fmla="*/ 7104665 h 7111136"/>
                <a:gd name="connsiteX0" fmla="*/ 0 w 4875164"/>
                <a:gd name="connsiteY0" fmla="*/ 7104665 h 7111136"/>
                <a:gd name="connsiteX1" fmla="*/ 3666372 w 4875164"/>
                <a:gd name="connsiteY1" fmla="*/ 0 h 7111136"/>
                <a:gd name="connsiteX2" fmla="*/ 4871972 w 4875164"/>
                <a:gd name="connsiteY2" fmla="*/ 2326748 h 7111136"/>
                <a:gd name="connsiteX3" fmla="*/ 4871276 w 4875164"/>
                <a:gd name="connsiteY3" fmla="*/ 4836728 h 7111136"/>
                <a:gd name="connsiteX4" fmla="*/ 4873486 w 4875164"/>
                <a:gd name="connsiteY4" fmla="*/ 7111136 h 7111136"/>
                <a:gd name="connsiteX5" fmla="*/ 0 w 4875164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871276 w 4873486"/>
                <a:gd name="connsiteY3" fmla="*/ 4836728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719025 w 4873486"/>
                <a:gd name="connsiteY3" fmla="*/ 4693853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720435"/>
                <a:gd name="connsiteY0" fmla="*/ 7104665 h 7104665"/>
                <a:gd name="connsiteX1" fmla="*/ 3666372 w 4720435"/>
                <a:gd name="connsiteY1" fmla="*/ 0 h 7104665"/>
                <a:gd name="connsiteX2" fmla="*/ 4710205 w 4720435"/>
                <a:gd name="connsiteY2" fmla="*/ 2021948 h 7104665"/>
                <a:gd name="connsiteX3" fmla="*/ 4719025 w 4720435"/>
                <a:gd name="connsiteY3" fmla="*/ 4693853 h 7104665"/>
                <a:gd name="connsiteX4" fmla="*/ 4711719 w 4720435"/>
                <a:gd name="connsiteY4" fmla="*/ 5606186 h 7104665"/>
                <a:gd name="connsiteX5" fmla="*/ 0 w 4720435"/>
                <a:gd name="connsiteY5" fmla="*/ 7104665 h 7104665"/>
                <a:gd name="connsiteX0" fmla="*/ 0 w 3940147"/>
                <a:gd name="connsiteY0" fmla="*/ 5571143 h 5606186"/>
                <a:gd name="connsiteX1" fmla="*/ 2886084 w 3940147"/>
                <a:gd name="connsiteY1" fmla="*/ 0 h 5606186"/>
                <a:gd name="connsiteX2" fmla="*/ 3929917 w 3940147"/>
                <a:gd name="connsiteY2" fmla="*/ 2021948 h 5606186"/>
                <a:gd name="connsiteX3" fmla="*/ 3938737 w 3940147"/>
                <a:gd name="connsiteY3" fmla="*/ 4693853 h 5606186"/>
                <a:gd name="connsiteX4" fmla="*/ 3931431 w 3940147"/>
                <a:gd name="connsiteY4" fmla="*/ 5606186 h 5606186"/>
                <a:gd name="connsiteX5" fmla="*/ 0 w 3940147"/>
                <a:gd name="connsiteY5" fmla="*/ 5571143 h 5606186"/>
                <a:gd name="connsiteX0" fmla="*/ 0 w 3939313"/>
                <a:gd name="connsiteY0" fmla="*/ 5571143 h 5606186"/>
                <a:gd name="connsiteX1" fmla="*/ 2886084 w 3939313"/>
                <a:gd name="connsiteY1" fmla="*/ 0 h 5606186"/>
                <a:gd name="connsiteX2" fmla="*/ 3910886 w 3939313"/>
                <a:gd name="connsiteY2" fmla="*/ 2002898 h 5606186"/>
                <a:gd name="connsiteX3" fmla="*/ 3938737 w 3939313"/>
                <a:gd name="connsiteY3" fmla="*/ 4693853 h 5606186"/>
                <a:gd name="connsiteX4" fmla="*/ 3931431 w 3939313"/>
                <a:gd name="connsiteY4" fmla="*/ 5606186 h 5606186"/>
                <a:gd name="connsiteX5" fmla="*/ 0 w 3939313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02898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12966"/>
                <a:gd name="connsiteY0" fmla="*/ 5571143 h 5609320"/>
                <a:gd name="connsiteX1" fmla="*/ 2886084 w 3912966"/>
                <a:gd name="connsiteY1" fmla="*/ 0 h 5609320"/>
                <a:gd name="connsiteX2" fmla="*/ 3910886 w 3912966"/>
                <a:gd name="connsiteY2" fmla="*/ 2012295 h 5609320"/>
                <a:gd name="connsiteX3" fmla="*/ 3910192 w 3912966"/>
                <a:gd name="connsiteY3" fmla="*/ 4703381 h 5609320"/>
                <a:gd name="connsiteX4" fmla="*/ 3868863 w 3912966"/>
                <a:gd name="connsiteY4" fmla="*/ 5609320 h 5609320"/>
                <a:gd name="connsiteX5" fmla="*/ 0 w 3912966"/>
                <a:gd name="connsiteY5" fmla="*/ 5571143 h 5609320"/>
                <a:gd name="connsiteX0" fmla="*/ 0 w 3915790"/>
                <a:gd name="connsiteY0" fmla="*/ 5571143 h 5593663"/>
                <a:gd name="connsiteX1" fmla="*/ 2886084 w 3915790"/>
                <a:gd name="connsiteY1" fmla="*/ 0 h 5593663"/>
                <a:gd name="connsiteX2" fmla="*/ 3910886 w 3915790"/>
                <a:gd name="connsiteY2" fmla="*/ 2012295 h 5593663"/>
                <a:gd name="connsiteX3" fmla="*/ 3910192 w 3915790"/>
                <a:gd name="connsiteY3" fmla="*/ 4703381 h 5593663"/>
                <a:gd name="connsiteX4" fmla="*/ 3915790 w 3915790"/>
                <a:gd name="connsiteY4" fmla="*/ 5593663 h 5593663"/>
                <a:gd name="connsiteX5" fmla="*/ 0 w 3915790"/>
                <a:gd name="connsiteY5" fmla="*/ 5571143 h 5593663"/>
                <a:gd name="connsiteX0" fmla="*/ 0 w 3916271"/>
                <a:gd name="connsiteY0" fmla="*/ 5571143 h 5593663"/>
                <a:gd name="connsiteX1" fmla="*/ 2886084 w 3916271"/>
                <a:gd name="connsiteY1" fmla="*/ 0 h 5593663"/>
                <a:gd name="connsiteX2" fmla="*/ 3910886 w 3916271"/>
                <a:gd name="connsiteY2" fmla="*/ 2012295 h 5593663"/>
                <a:gd name="connsiteX3" fmla="*/ 3910192 w 3916271"/>
                <a:gd name="connsiteY3" fmla="*/ 4703381 h 5593663"/>
                <a:gd name="connsiteX4" fmla="*/ 3915790 w 3916271"/>
                <a:gd name="connsiteY4" fmla="*/ 5593663 h 5593663"/>
                <a:gd name="connsiteX5" fmla="*/ 0 w 3916271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98"/>
                <a:gd name="connsiteY0" fmla="*/ 5571143 h 5593663"/>
                <a:gd name="connsiteX1" fmla="*/ 2886084 w 4045798"/>
                <a:gd name="connsiteY1" fmla="*/ 0 h 5593663"/>
                <a:gd name="connsiteX2" fmla="*/ 4045716 w 4045798"/>
                <a:gd name="connsiteY2" fmla="*/ 2272004 h 5593663"/>
                <a:gd name="connsiteX3" fmla="*/ 4045798 w 4045798"/>
                <a:gd name="connsiteY3" fmla="*/ 3605618 h 5593663"/>
                <a:gd name="connsiteX4" fmla="*/ 3915790 w 4045798"/>
                <a:gd name="connsiteY4" fmla="*/ 5593663 h 5593663"/>
                <a:gd name="connsiteX5" fmla="*/ 0 w 4045798"/>
                <a:gd name="connsiteY5" fmla="*/ 5571143 h 5593663"/>
                <a:gd name="connsiteX0" fmla="*/ 0 w 4045798"/>
                <a:gd name="connsiteY0" fmla="*/ 5571143 h 5571143"/>
                <a:gd name="connsiteX1" fmla="*/ 2886084 w 4045798"/>
                <a:gd name="connsiteY1" fmla="*/ 0 h 5571143"/>
                <a:gd name="connsiteX2" fmla="*/ 4045716 w 4045798"/>
                <a:gd name="connsiteY2" fmla="*/ 2272004 h 5571143"/>
                <a:gd name="connsiteX3" fmla="*/ 4045798 w 4045798"/>
                <a:gd name="connsiteY3" fmla="*/ 3605618 h 5571143"/>
                <a:gd name="connsiteX4" fmla="*/ 3992167 w 4045798"/>
                <a:gd name="connsiteY4" fmla="*/ 4118597 h 5571143"/>
                <a:gd name="connsiteX5" fmla="*/ 0 w 4045798"/>
                <a:gd name="connsiteY5" fmla="*/ 5571143 h 5571143"/>
                <a:gd name="connsiteX0" fmla="*/ 0 w 4050291"/>
                <a:gd name="connsiteY0" fmla="*/ 5571143 h 5571143"/>
                <a:gd name="connsiteX1" fmla="*/ 2886084 w 4050291"/>
                <a:gd name="connsiteY1" fmla="*/ 0 h 5571143"/>
                <a:gd name="connsiteX2" fmla="*/ 4045716 w 4050291"/>
                <a:gd name="connsiteY2" fmla="*/ 2272004 h 5571143"/>
                <a:gd name="connsiteX3" fmla="*/ 4050291 w 4050291"/>
                <a:gd name="connsiteY3" fmla="*/ 2778143 h 5571143"/>
                <a:gd name="connsiteX4" fmla="*/ 3992167 w 4050291"/>
                <a:gd name="connsiteY4" fmla="*/ 4118597 h 5571143"/>
                <a:gd name="connsiteX5" fmla="*/ 0 w 4050291"/>
                <a:gd name="connsiteY5" fmla="*/ 5571143 h 5571143"/>
                <a:gd name="connsiteX0" fmla="*/ 0 w 4051232"/>
                <a:gd name="connsiteY0" fmla="*/ 5571143 h 5571143"/>
                <a:gd name="connsiteX1" fmla="*/ 2886084 w 4051232"/>
                <a:gd name="connsiteY1" fmla="*/ 0 h 5571143"/>
                <a:gd name="connsiteX2" fmla="*/ 4045716 w 4051232"/>
                <a:gd name="connsiteY2" fmla="*/ 2272004 h 5571143"/>
                <a:gd name="connsiteX3" fmla="*/ 4050291 w 4051232"/>
                <a:gd name="connsiteY3" fmla="*/ 2778143 h 5571143"/>
                <a:gd name="connsiteX4" fmla="*/ 4050573 w 4051232"/>
                <a:gd name="connsiteY4" fmla="*/ 3614916 h 5571143"/>
                <a:gd name="connsiteX5" fmla="*/ 0 w 4051232"/>
                <a:gd name="connsiteY5" fmla="*/ 5571143 h 5571143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307578"/>
                <a:gd name="connsiteY0" fmla="*/ 3610384 h 3614916"/>
                <a:gd name="connsiteX1" fmla="*/ 1870718 w 3307578"/>
                <a:gd name="connsiteY1" fmla="*/ 0 h 3614916"/>
                <a:gd name="connsiteX2" fmla="*/ 3030350 w 3307578"/>
                <a:gd name="connsiteY2" fmla="*/ 2272004 h 3614916"/>
                <a:gd name="connsiteX3" fmla="*/ 3035207 w 3307578"/>
                <a:gd name="connsiteY3" fmla="*/ 3614916 h 3614916"/>
                <a:gd name="connsiteX4" fmla="*/ 0 w 3307578"/>
                <a:gd name="connsiteY4" fmla="*/ 3610384 h 3614916"/>
                <a:gd name="connsiteX0" fmla="*/ 0 w 3116906"/>
                <a:gd name="connsiteY0" fmla="*/ 3610384 h 3614916"/>
                <a:gd name="connsiteX1" fmla="*/ 1870718 w 3116906"/>
                <a:gd name="connsiteY1" fmla="*/ 0 h 3614916"/>
                <a:gd name="connsiteX2" fmla="*/ 3030350 w 3116906"/>
                <a:gd name="connsiteY2" fmla="*/ 2272004 h 3614916"/>
                <a:gd name="connsiteX3" fmla="*/ 3035207 w 3116906"/>
                <a:gd name="connsiteY3" fmla="*/ 3614916 h 3614916"/>
                <a:gd name="connsiteX4" fmla="*/ 0 w 3116906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0350"/>
                <a:gd name="connsiteY0" fmla="*/ 3610384 h 3612520"/>
                <a:gd name="connsiteX1" fmla="*/ 1870718 w 3030350"/>
                <a:gd name="connsiteY1" fmla="*/ 0 h 3612520"/>
                <a:gd name="connsiteX2" fmla="*/ 3030350 w 3030350"/>
                <a:gd name="connsiteY2" fmla="*/ 2272004 h 3612520"/>
                <a:gd name="connsiteX3" fmla="*/ 3008881 w 3030350"/>
                <a:gd name="connsiteY3" fmla="*/ 3612520 h 3612520"/>
                <a:gd name="connsiteX4" fmla="*/ 0 w 3030350"/>
                <a:gd name="connsiteY4" fmla="*/ 3610384 h 3612520"/>
                <a:gd name="connsiteX0" fmla="*/ 0 w 3032814"/>
                <a:gd name="connsiteY0" fmla="*/ 3610384 h 3610384"/>
                <a:gd name="connsiteX1" fmla="*/ 1870718 w 3032814"/>
                <a:gd name="connsiteY1" fmla="*/ 0 h 3610384"/>
                <a:gd name="connsiteX2" fmla="*/ 3030350 w 3032814"/>
                <a:gd name="connsiteY2" fmla="*/ 2272004 h 3610384"/>
                <a:gd name="connsiteX3" fmla="*/ 3032814 w 3032814"/>
                <a:gd name="connsiteY3" fmla="*/ 3610124 h 3610384"/>
                <a:gd name="connsiteX4" fmla="*/ 0 w 3032814"/>
                <a:gd name="connsiteY4" fmla="*/ 3610384 h 3610384"/>
                <a:gd name="connsiteX0" fmla="*/ 0 w 3032849"/>
                <a:gd name="connsiteY0" fmla="*/ 3610384 h 3610384"/>
                <a:gd name="connsiteX1" fmla="*/ 1870718 w 3032849"/>
                <a:gd name="connsiteY1" fmla="*/ 0 h 3610384"/>
                <a:gd name="connsiteX2" fmla="*/ 3030350 w 3032849"/>
                <a:gd name="connsiteY2" fmla="*/ 2272004 h 3610384"/>
                <a:gd name="connsiteX3" fmla="*/ 3032814 w 3032849"/>
                <a:gd name="connsiteY3" fmla="*/ 3610124 h 3610384"/>
                <a:gd name="connsiteX4" fmla="*/ 0 w 3032849"/>
                <a:gd name="connsiteY4" fmla="*/ 3610384 h 3610384"/>
                <a:gd name="connsiteX0" fmla="*/ 0 w 3032891"/>
                <a:gd name="connsiteY0" fmla="*/ 3610384 h 3610384"/>
                <a:gd name="connsiteX1" fmla="*/ 1870718 w 3032891"/>
                <a:gd name="connsiteY1" fmla="*/ 0 h 3610384"/>
                <a:gd name="connsiteX2" fmla="*/ 3032746 w 3032891"/>
                <a:gd name="connsiteY2" fmla="*/ 2279192 h 3610384"/>
                <a:gd name="connsiteX3" fmla="*/ 3032814 w 3032891"/>
                <a:gd name="connsiteY3" fmla="*/ 3610124 h 3610384"/>
                <a:gd name="connsiteX4" fmla="*/ 0 w 3032891"/>
                <a:gd name="connsiteY4" fmla="*/ 3610384 h 361038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10386 h 3610386"/>
                <a:gd name="connsiteX1" fmla="*/ 1842472 w 3004645"/>
                <a:gd name="connsiteY1" fmla="*/ 0 h 3610386"/>
                <a:gd name="connsiteX2" fmla="*/ 3004500 w 3004645"/>
                <a:gd name="connsiteY2" fmla="*/ 2279192 h 3610386"/>
                <a:gd name="connsiteX3" fmla="*/ 3004568 w 3004645"/>
                <a:gd name="connsiteY3" fmla="*/ 3610124 h 3610386"/>
                <a:gd name="connsiteX4" fmla="*/ 0 w 3004645"/>
                <a:gd name="connsiteY4" fmla="*/ 3610386 h 36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645" h="3610386">
                  <a:moveTo>
                    <a:pt x="0" y="3610386"/>
                  </a:moveTo>
                  <a:cubicBezTo>
                    <a:pt x="642401" y="2329647"/>
                    <a:pt x="1228315" y="1201577"/>
                    <a:pt x="1842472" y="0"/>
                  </a:cubicBezTo>
                  <a:cubicBezTo>
                    <a:pt x="2253254" y="781336"/>
                    <a:pt x="2579999" y="1451166"/>
                    <a:pt x="3004500" y="2279192"/>
                  </a:cubicBezTo>
                  <a:cubicBezTo>
                    <a:pt x="3003266" y="2934383"/>
                    <a:pt x="3005024" y="2911785"/>
                    <a:pt x="3004568" y="3610124"/>
                  </a:cubicBezTo>
                  <a:lnTo>
                    <a:pt x="0" y="3610386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04D6F">
                    <a:alpha val="89804"/>
                  </a:srgbClr>
                </a:gs>
                <a:gs pos="100000">
                  <a:srgbClr val="004D6F">
                    <a:alpha val="6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  <p:sp>
          <p:nvSpPr>
            <p:cNvPr id="6" name="Triangle isocèle 5"/>
            <p:cNvSpPr/>
            <p:nvPr userDrawn="1"/>
          </p:nvSpPr>
          <p:spPr>
            <a:xfrm rot="16200000">
              <a:off x="7299817" y="2158629"/>
              <a:ext cx="1872208" cy="1816158"/>
            </a:xfrm>
            <a:prstGeom prst="triangle">
              <a:avLst/>
            </a:prstGeom>
            <a:gradFill flip="none" rotWithShape="1">
              <a:gsLst>
                <a:gs pos="21000">
                  <a:srgbClr val="004D6F">
                    <a:alpha val="79000"/>
                  </a:srgbClr>
                </a:gs>
                <a:gs pos="99000">
                  <a:srgbClr val="004D6F">
                    <a:alpha val="1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7213600" y="0"/>
            <a:ext cx="1930400" cy="198437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8" name="Triangle rectangle 7"/>
          <p:cNvSpPr/>
          <p:nvPr userDrawn="1"/>
        </p:nvSpPr>
        <p:spPr>
          <a:xfrm>
            <a:off x="0" y="0"/>
            <a:ext cx="1257300" cy="6858000"/>
          </a:xfrm>
          <a:prstGeom prst="rt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9" name="Triangle rectangle 8"/>
          <p:cNvSpPr/>
          <p:nvPr userDrawn="1"/>
        </p:nvSpPr>
        <p:spPr>
          <a:xfrm flipH="1" flipV="1">
            <a:off x="2667000" y="0"/>
            <a:ext cx="1257300" cy="6858000"/>
          </a:xfrm>
          <a:prstGeom prst="rtTriangle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81725"/>
            <a:ext cx="9144000" cy="693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600" dirty="0">
              <a:latin typeface="+mj-lt"/>
              <a:cs typeface="FrankRuehl" panose="020E0503060101010101" pitchFamily="34" charset="-79"/>
            </a:endParaRPr>
          </a:p>
        </p:txBody>
      </p:sp>
      <p:pic>
        <p:nvPicPr>
          <p:cNvPr id="11" name="Picture 2" descr="E:\Users\Laura\Documents\auto-entrepreneur\Net Helium\insa\INSA Toulouse\CREA\logo-insa-toulous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8600"/>
            <a:ext cx="18002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2"/>
          <p:cNvSpPr txBox="1">
            <a:spLocks noChangeArrowheads="1"/>
          </p:cNvSpPr>
          <p:nvPr userDrawn="1"/>
        </p:nvSpPr>
        <p:spPr bwMode="auto">
          <a:xfrm>
            <a:off x="0" y="6246813"/>
            <a:ext cx="217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fr-FR" sz="1000" b="1" dirty="0">
                <a:solidFill>
                  <a:srgbClr val="FF0000"/>
                </a:solidFill>
              </a:rPr>
              <a:t>DEPARTEMENT OF ELECTRICAL AND COMPUTER ENGINEERING</a:t>
            </a:r>
          </a:p>
        </p:txBody>
      </p:sp>
      <p:pic>
        <p:nvPicPr>
          <p:cNvPr id="13" name="Imag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91" y="5661248"/>
            <a:ext cx="620445" cy="104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3924719" y="1984811"/>
            <a:ext cx="4862820" cy="2133996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>
              <a:defRPr sz="40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456399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rande parti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9"/>
          <a:stretch/>
        </p:blipFill>
        <p:spPr>
          <a:xfrm>
            <a:off x="-12999" y="4369"/>
            <a:ext cx="3924299" cy="6272027"/>
          </a:xfrm>
          <a:prstGeom prst="rect">
            <a:avLst/>
          </a:prstGeom>
        </p:spPr>
      </p:pic>
      <p:grpSp>
        <p:nvGrpSpPr>
          <p:cNvPr id="4" name="Grouper 18"/>
          <p:cNvGrpSpPr>
            <a:grpSpLocks/>
          </p:cNvGrpSpPr>
          <p:nvPr userDrawn="1"/>
        </p:nvGrpSpPr>
        <p:grpSpPr bwMode="auto">
          <a:xfrm flipV="1">
            <a:off x="7645400" y="4318000"/>
            <a:ext cx="1498600" cy="1863725"/>
            <a:chOff x="4851048" y="-1145"/>
            <a:chExt cx="4292952" cy="4003957"/>
          </a:xfrm>
        </p:grpSpPr>
        <p:sp>
          <p:nvSpPr>
            <p:cNvPr id="5" name="Triangle isocèle 10"/>
            <p:cNvSpPr/>
            <p:nvPr userDrawn="1"/>
          </p:nvSpPr>
          <p:spPr>
            <a:xfrm rot="16200000">
              <a:off x="5209433" y="-359530"/>
              <a:ext cx="3576181" cy="4292952"/>
            </a:xfrm>
            <a:custGeom>
              <a:avLst/>
              <a:gdLst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7304492 w 7304492"/>
                <a:gd name="connsiteY2" fmla="*/ 7085811 h 7085811"/>
                <a:gd name="connsiteX3" fmla="*/ 0 w 7304492"/>
                <a:gd name="connsiteY3" fmla="*/ 7085811 h 7085811"/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4862555 w 7304492"/>
                <a:gd name="connsiteY2" fmla="*/ 2355029 h 7085811"/>
                <a:gd name="connsiteX3" fmla="*/ 7304492 w 7304492"/>
                <a:gd name="connsiteY3" fmla="*/ 7085811 h 7085811"/>
                <a:gd name="connsiteX4" fmla="*/ 0 w 7304492"/>
                <a:gd name="connsiteY4" fmla="*/ 7085811 h 7085811"/>
                <a:gd name="connsiteX0" fmla="*/ 0 w 7304492"/>
                <a:gd name="connsiteY0" fmla="*/ 7085811 h 7092282"/>
                <a:gd name="connsiteX1" fmla="*/ 3652246 w 7304492"/>
                <a:gd name="connsiteY1" fmla="*/ 0 h 7092282"/>
                <a:gd name="connsiteX2" fmla="*/ 4862555 w 7304492"/>
                <a:gd name="connsiteY2" fmla="*/ 2355029 h 7092282"/>
                <a:gd name="connsiteX3" fmla="*/ 7304492 w 7304492"/>
                <a:gd name="connsiteY3" fmla="*/ 7085811 h 7092282"/>
                <a:gd name="connsiteX4" fmla="*/ 4840524 w 7304492"/>
                <a:gd name="connsiteY4" fmla="*/ 7092282 h 7092282"/>
                <a:gd name="connsiteX5" fmla="*/ 0 w 7304492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47730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57148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111136"/>
                <a:gd name="connsiteX1" fmla="*/ 3652246 w 4862555"/>
                <a:gd name="connsiteY1" fmla="*/ 0 h 7111136"/>
                <a:gd name="connsiteX2" fmla="*/ 4862555 w 4862555"/>
                <a:gd name="connsiteY2" fmla="*/ 2355029 h 7111136"/>
                <a:gd name="connsiteX3" fmla="*/ 4857148 w 4862555"/>
                <a:gd name="connsiteY3" fmla="*/ 4794303 h 7111136"/>
                <a:gd name="connsiteX4" fmla="*/ 4859360 w 4862555"/>
                <a:gd name="connsiteY4" fmla="*/ 7111136 h 7111136"/>
                <a:gd name="connsiteX5" fmla="*/ 0 w 4862555"/>
                <a:gd name="connsiteY5" fmla="*/ 7085811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4303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9016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871972 w 4873486"/>
                <a:gd name="connsiteY2" fmla="*/ 2326748 h 7111136"/>
                <a:gd name="connsiteX3" fmla="*/ 4871274 w 4873486"/>
                <a:gd name="connsiteY3" fmla="*/ 4799016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5163"/>
                <a:gd name="connsiteY0" fmla="*/ 7104665 h 7111136"/>
                <a:gd name="connsiteX1" fmla="*/ 3666372 w 4875163"/>
                <a:gd name="connsiteY1" fmla="*/ 0 h 7111136"/>
                <a:gd name="connsiteX2" fmla="*/ 4871972 w 4875163"/>
                <a:gd name="connsiteY2" fmla="*/ 2326748 h 7111136"/>
                <a:gd name="connsiteX3" fmla="*/ 4871274 w 4875163"/>
                <a:gd name="connsiteY3" fmla="*/ 4799016 h 7111136"/>
                <a:gd name="connsiteX4" fmla="*/ 4873486 w 4875163"/>
                <a:gd name="connsiteY4" fmla="*/ 7111136 h 7111136"/>
                <a:gd name="connsiteX5" fmla="*/ 0 w 4875163"/>
                <a:gd name="connsiteY5" fmla="*/ 7104665 h 7111136"/>
                <a:gd name="connsiteX0" fmla="*/ 0 w 4984444"/>
                <a:gd name="connsiteY0" fmla="*/ 7104665 h 7111136"/>
                <a:gd name="connsiteX1" fmla="*/ 3666372 w 4984444"/>
                <a:gd name="connsiteY1" fmla="*/ 0 h 7111136"/>
                <a:gd name="connsiteX2" fmla="*/ 4871972 w 4984444"/>
                <a:gd name="connsiteY2" fmla="*/ 2326748 h 7111136"/>
                <a:gd name="connsiteX3" fmla="*/ 4984287 w 4984444"/>
                <a:gd name="connsiteY3" fmla="*/ 4817872 h 7111136"/>
                <a:gd name="connsiteX4" fmla="*/ 4873486 w 4984444"/>
                <a:gd name="connsiteY4" fmla="*/ 7111136 h 7111136"/>
                <a:gd name="connsiteX5" fmla="*/ 0 w 4984444"/>
                <a:gd name="connsiteY5" fmla="*/ 7104665 h 7111136"/>
                <a:gd name="connsiteX0" fmla="*/ 0 w 4875164"/>
                <a:gd name="connsiteY0" fmla="*/ 7104665 h 7111136"/>
                <a:gd name="connsiteX1" fmla="*/ 3666372 w 4875164"/>
                <a:gd name="connsiteY1" fmla="*/ 0 h 7111136"/>
                <a:gd name="connsiteX2" fmla="*/ 4871972 w 4875164"/>
                <a:gd name="connsiteY2" fmla="*/ 2326748 h 7111136"/>
                <a:gd name="connsiteX3" fmla="*/ 4871276 w 4875164"/>
                <a:gd name="connsiteY3" fmla="*/ 4836728 h 7111136"/>
                <a:gd name="connsiteX4" fmla="*/ 4873486 w 4875164"/>
                <a:gd name="connsiteY4" fmla="*/ 7111136 h 7111136"/>
                <a:gd name="connsiteX5" fmla="*/ 0 w 4875164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871276 w 4873486"/>
                <a:gd name="connsiteY3" fmla="*/ 4836728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719025 w 4873486"/>
                <a:gd name="connsiteY3" fmla="*/ 4693853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720435"/>
                <a:gd name="connsiteY0" fmla="*/ 7104665 h 7104665"/>
                <a:gd name="connsiteX1" fmla="*/ 3666372 w 4720435"/>
                <a:gd name="connsiteY1" fmla="*/ 0 h 7104665"/>
                <a:gd name="connsiteX2" fmla="*/ 4710205 w 4720435"/>
                <a:gd name="connsiteY2" fmla="*/ 2021948 h 7104665"/>
                <a:gd name="connsiteX3" fmla="*/ 4719025 w 4720435"/>
                <a:gd name="connsiteY3" fmla="*/ 4693853 h 7104665"/>
                <a:gd name="connsiteX4" fmla="*/ 4711719 w 4720435"/>
                <a:gd name="connsiteY4" fmla="*/ 5606186 h 7104665"/>
                <a:gd name="connsiteX5" fmla="*/ 0 w 4720435"/>
                <a:gd name="connsiteY5" fmla="*/ 7104665 h 7104665"/>
                <a:gd name="connsiteX0" fmla="*/ 0 w 3940147"/>
                <a:gd name="connsiteY0" fmla="*/ 5571143 h 5606186"/>
                <a:gd name="connsiteX1" fmla="*/ 2886084 w 3940147"/>
                <a:gd name="connsiteY1" fmla="*/ 0 h 5606186"/>
                <a:gd name="connsiteX2" fmla="*/ 3929917 w 3940147"/>
                <a:gd name="connsiteY2" fmla="*/ 2021948 h 5606186"/>
                <a:gd name="connsiteX3" fmla="*/ 3938737 w 3940147"/>
                <a:gd name="connsiteY3" fmla="*/ 4693853 h 5606186"/>
                <a:gd name="connsiteX4" fmla="*/ 3931431 w 3940147"/>
                <a:gd name="connsiteY4" fmla="*/ 5606186 h 5606186"/>
                <a:gd name="connsiteX5" fmla="*/ 0 w 3940147"/>
                <a:gd name="connsiteY5" fmla="*/ 5571143 h 5606186"/>
                <a:gd name="connsiteX0" fmla="*/ 0 w 3939313"/>
                <a:gd name="connsiteY0" fmla="*/ 5571143 h 5606186"/>
                <a:gd name="connsiteX1" fmla="*/ 2886084 w 3939313"/>
                <a:gd name="connsiteY1" fmla="*/ 0 h 5606186"/>
                <a:gd name="connsiteX2" fmla="*/ 3910886 w 3939313"/>
                <a:gd name="connsiteY2" fmla="*/ 2002898 h 5606186"/>
                <a:gd name="connsiteX3" fmla="*/ 3938737 w 3939313"/>
                <a:gd name="connsiteY3" fmla="*/ 4693853 h 5606186"/>
                <a:gd name="connsiteX4" fmla="*/ 3931431 w 3939313"/>
                <a:gd name="connsiteY4" fmla="*/ 5606186 h 5606186"/>
                <a:gd name="connsiteX5" fmla="*/ 0 w 3939313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02898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12966"/>
                <a:gd name="connsiteY0" fmla="*/ 5571143 h 5609320"/>
                <a:gd name="connsiteX1" fmla="*/ 2886084 w 3912966"/>
                <a:gd name="connsiteY1" fmla="*/ 0 h 5609320"/>
                <a:gd name="connsiteX2" fmla="*/ 3910886 w 3912966"/>
                <a:gd name="connsiteY2" fmla="*/ 2012295 h 5609320"/>
                <a:gd name="connsiteX3" fmla="*/ 3910192 w 3912966"/>
                <a:gd name="connsiteY3" fmla="*/ 4703381 h 5609320"/>
                <a:gd name="connsiteX4" fmla="*/ 3868863 w 3912966"/>
                <a:gd name="connsiteY4" fmla="*/ 5609320 h 5609320"/>
                <a:gd name="connsiteX5" fmla="*/ 0 w 3912966"/>
                <a:gd name="connsiteY5" fmla="*/ 5571143 h 5609320"/>
                <a:gd name="connsiteX0" fmla="*/ 0 w 3915790"/>
                <a:gd name="connsiteY0" fmla="*/ 5571143 h 5593663"/>
                <a:gd name="connsiteX1" fmla="*/ 2886084 w 3915790"/>
                <a:gd name="connsiteY1" fmla="*/ 0 h 5593663"/>
                <a:gd name="connsiteX2" fmla="*/ 3910886 w 3915790"/>
                <a:gd name="connsiteY2" fmla="*/ 2012295 h 5593663"/>
                <a:gd name="connsiteX3" fmla="*/ 3910192 w 3915790"/>
                <a:gd name="connsiteY3" fmla="*/ 4703381 h 5593663"/>
                <a:gd name="connsiteX4" fmla="*/ 3915790 w 3915790"/>
                <a:gd name="connsiteY4" fmla="*/ 5593663 h 5593663"/>
                <a:gd name="connsiteX5" fmla="*/ 0 w 3915790"/>
                <a:gd name="connsiteY5" fmla="*/ 5571143 h 5593663"/>
                <a:gd name="connsiteX0" fmla="*/ 0 w 3916271"/>
                <a:gd name="connsiteY0" fmla="*/ 5571143 h 5593663"/>
                <a:gd name="connsiteX1" fmla="*/ 2886084 w 3916271"/>
                <a:gd name="connsiteY1" fmla="*/ 0 h 5593663"/>
                <a:gd name="connsiteX2" fmla="*/ 3910886 w 3916271"/>
                <a:gd name="connsiteY2" fmla="*/ 2012295 h 5593663"/>
                <a:gd name="connsiteX3" fmla="*/ 3910192 w 3916271"/>
                <a:gd name="connsiteY3" fmla="*/ 4703381 h 5593663"/>
                <a:gd name="connsiteX4" fmla="*/ 3915790 w 3916271"/>
                <a:gd name="connsiteY4" fmla="*/ 5593663 h 5593663"/>
                <a:gd name="connsiteX5" fmla="*/ 0 w 3916271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98"/>
                <a:gd name="connsiteY0" fmla="*/ 5571143 h 5593663"/>
                <a:gd name="connsiteX1" fmla="*/ 2886084 w 4045798"/>
                <a:gd name="connsiteY1" fmla="*/ 0 h 5593663"/>
                <a:gd name="connsiteX2" fmla="*/ 4045716 w 4045798"/>
                <a:gd name="connsiteY2" fmla="*/ 2272004 h 5593663"/>
                <a:gd name="connsiteX3" fmla="*/ 4045798 w 4045798"/>
                <a:gd name="connsiteY3" fmla="*/ 3605618 h 5593663"/>
                <a:gd name="connsiteX4" fmla="*/ 3915790 w 4045798"/>
                <a:gd name="connsiteY4" fmla="*/ 5593663 h 5593663"/>
                <a:gd name="connsiteX5" fmla="*/ 0 w 4045798"/>
                <a:gd name="connsiteY5" fmla="*/ 5571143 h 5593663"/>
                <a:gd name="connsiteX0" fmla="*/ 0 w 4045798"/>
                <a:gd name="connsiteY0" fmla="*/ 5571143 h 5571143"/>
                <a:gd name="connsiteX1" fmla="*/ 2886084 w 4045798"/>
                <a:gd name="connsiteY1" fmla="*/ 0 h 5571143"/>
                <a:gd name="connsiteX2" fmla="*/ 4045716 w 4045798"/>
                <a:gd name="connsiteY2" fmla="*/ 2272004 h 5571143"/>
                <a:gd name="connsiteX3" fmla="*/ 4045798 w 4045798"/>
                <a:gd name="connsiteY3" fmla="*/ 3605618 h 5571143"/>
                <a:gd name="connsiteX4" fmla="*/ 3992167 w 4045798"/>
                <a:gd name="connsiteY4" fmla="*/ 4118597 h 5571143"/>
                <a:gd name="connsiteX5" fmla="*/ 0 w 4045798"/>
                <a:gd name="connsiteY5" fmla="*/ 5571143 h 5571143"/>
                <a:gd name="connsiteX0" fmla="*/ 0 w 4050291"/>
                <a:gd name="connsiteY0" fmla="*/ 5571143 h 5571143"/>
                <a:gd name="connsiteX1" fmla="*/ 2886084 w 4050291"/>
                <a:gd name="connsiteY1" fmla="*/ 0 h 5571143"/>
                <a:gd name="connsiteX2" fmla="*/ 4045716 w 4050291"/>
                <a:gd name="connsiteY2" fmla="*/ 2272004 h 5571143"/>
                <a:gd name="connsiteX3" fmla="*/ 4050291 w 4050291"/>
                <a:gd name="connsiteY3" fmla="*/ 2778143 h 5571143"/>
                <a:gd name="connsiteX4" fmla="*/ 3992167 w 4050291"/>
                <a:gd name="connsiteY4" fmla="*/ 4118597 h 5571143"/>
                <a:gd name="connsiteX5" fmla="*/ 0 w 4050291"/>
                <a:gd name="connsiteY5" fmla="*/ 5571143 h 5571143"/>
                <a:gd name="connsiteX0" fmla="*/ 0 w 4051232"/>
                <a:gd name="connsiteY0" fmla="*/ 5571143 h 5571143"/>
                <a:gd name="connsiteX1" fmla="*/ 2886084 w 4051232"/>
                <a:gd name="connsiteY1" fmla="*/ 0 h 5571143"/>
                <a:gd name="connsiteX2" fmla="*/ 4045716 w 4051232"/>
                <a:gd name="connsiteY2" fmla="*/ 2272004 h 5571143"/>
                <a:gd name="connsiteX3" fmla="*/ 4050291 w 4051232"/>
                <a:gd name="connsiteY3" fmla="*/ 2778143 h 5571143"/>
                <a:gd name="connsiteX4" fmla="*/ 4050573 w 4051232"/>
                <a:gd name="connsiteY4" fmla="*/ 3614916 h 5571143"/>
                <a:gd name="connsiteX5" fmla="*/ 0 w 4051232"/>
                <a:gd name="connsiteY5" fmla="*/ 5571143 h 5571143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307578"/>
                <a:gd name="connsiteY0" fmla="*/ 3610384 h 3614916"/>
                <a:gd name="connsiteX1" fmla="*/ 1870718 w 3307578"/>
                <a:gd name="connsiteY1" fmla="*/ 0 h 3614916"/>
                <a:gd name="connsiteX2" fmla="*/ 3030350 w 3307578"/>
                <a:gd name="connsiteY2" fmla="*/ 2272004 h 3614916"/>
                <a:gd name="connsiteX3" fmla="*/ 3035207 w 3307578"/>
                <a:gd name="connsiteY3" fmla="*/ 3614916 h 3614916"/>
                <a:gd name="connsiteX4" fmla="*/ 0 w 3307578"/>
                <a:gd name="connsiteY4" fmla="*/ 3610384 h 3614916"/>
                <a:gd name="connsiteX0" fmla="*/ 0 w 3116906"/>
                <a:gd name="connsiteY0" fmla="*/ 3610384 h 3614916"/>
                <a:gd name="connsiteX1" fmla="*/ 1870718 w 3116906"/>
                <a:gd name="connsiteY1" fmla="*/ 0 h 3614916"/>
                <a:gd name="connsiteX2" fmla="*/ 3030350 w 3116906"/>
                <a:gd name="connsiteY2" fmla="*/ 2272004 h 3614916"/>
                <a:gd name="connsiteX3" fmla="*/ 3035207 w 3116906"/>
                <a:gd name="connsiteY3" fmla="*/ 3614916 h 3614916"/>
                <a:gd name="connsiteX4" fmla="*/ 0 w 3116906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0350"/>
                <a:gd name="connsiteY0" fmla="*/ 3610384 h 3612520"/>
                <a:gd name="connsiteX1" fmla="*/ 1870718 w 3030350"/>
                <a:gd name="connsiteY1" fmla="*/ 0 h 3612520"/>
                <a:gd name="connsiteX2" fmla="*/ 3030350 w 3030350"/>
                <a:gd name="connsiteY2" fmla="*/ 2272004 h 3612520"/>
                <a:gd name="connsiteX3" fmla="*/ 3008881 w 3030350"/>
                <a:gd name="connsiteY3" fmla="*/ 3612520 h 3612520"/>
                <a:gd name="connsiteX4" fmla="*/ 0 w 3030350"/>
                <a:gd name="connsiteY4" fmla="*/ 3610384 h 3612520"/>
                <a:gd name="connsiteX0" fmla="*/ 0 w 3032814"/>
                <a:gd name="connsiteY0" fmla="*/ 3610384 h 3610384"/>
                <a:gd name="connsiteX1" fmla="*/ 1870718 w 3032814"/>
                <a:gd name="connsiteY1" fmla="*/ 0 h 3610384"/>
                <a:gd name="connsiteX2" fmla="*/ 3030350 w 3032814"/>
                <a:gd name="connsiteY2" fmla="*/ 2272004 h 3610384"/>
                <a:gd name="connsiteX3" fmla="*/ 3032814 w 3032814"/>
                <a:gd name="connsiteY3" fmla="*/ 3610124 h 3610384"/>
                <a:gd name="connsiteX4" fmla="*/ 0 w 3032814"/>
                <a:gd name="connsiteY4" fmla="*/ 3610384 h 3610384"/>
                <a:gd name="connsiteX0" fmla="*/ 0 w 3032849"/>
                <a:gd name="connsiteY0" fmla="*/ 3610384 h 3610384"/>
                <a:gd name="connsiteX1" fmla="*/ 1870718 w 3032849"/>
                <a:gd name="connsiteY1" fmla="*/ 0 h 3610384"/>
                <a:gd name="connsiteX2" fmla="*/ 3030350 w 3032849"/>
                <a:gd name="connsiteY2" fmla="*/ 2272004 h 3610384"/>
                <a:gd name="connsiteX3" fmla="*/ 3032814 w 3032849"/>
                <a:gd name="connsiteY3" fmla="*/ 3610124 h 3610384"/>
                <a:gd name="connsiteX4" fmla="*/ 0 w 3032849"/>
                <a:gd name="connsiteY4" fmla="*/ 3610384 h 3610384"/>
                <a:gd name="connsiteX0" fmla="*/ 0 w 3032891"/>
                <a:gd name="connsiteY0" fmla="*/ 3610384 h 3610384"/>
                <a:gd name="connsiteX1" fmla="*/ 1870718 w 3032891"/>
                <a:gd name="connsiteY1" fmla="*/ 0 h 3610384"/>
                <a:gd name="connsiteX2" fmla="*/ 3032746 w 3032891"/>
                <a:gd name="connsiteY2" fmla="*/ 2279192 h 3610384"/>
                <a:gd name="connsiteX3" fmla="*/ 3032814 w 3032891"/>
                <a:gd name="connsiteY3" fmla="*/ 3610124 h 3610384"/>
                <a:gd name="connsiteX4" fmla="*/ 0 w 3032891"/>
                <a:gd name="connsiteY4" fmla="*/ 3610384 h 361038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10386 h 3610386"/>
                <a:gd name="connsiteX1" fmla="*/ 1842472 w 3004645"/>
                <a:gd name="connsiteY1" fmla="*/ 0 h 3610386"/>
                <a:gd name="connsiteX2" fmla="*/ 3004500 w 3004645"/>
                <a:gd name="connsiteY2" fmla="*/ 2279192 h 3610386"/>
                <a:gd name="connsiteX3" fmla="*/ 3004568 w 3004645"/>
                <a:gd name="connsiteY3" fmla="*/ 3610124 h 3610386"/>
                <a:gd name="connsiteX4" fmla="*/ 0 w 3004645"/>
                <a:gd name="connsiteY4" fmla="*/ 3610386 h 36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645" h="3610386">
                  <a:moveTo>
                    <a:pt x="0" y="3610386"/>
                  </a:moveTo>
                  <a:cubicBezTo>
                    <a:pt x="642401" y="2329647"/>
                    <a:pt x="1228315" y="1201577"/>
                    <a:pt x="1842472" y="0"/>
                  </a:cubicBezTo>
                  <a:cubicBezTo>
                    <a:pt x="2253254" y="781336"/>
                    <a:pt x="2579999" y="1451166"/>
                    <a:pt x="3004500" y="2279192"/>
                  </a:cubicBezTo>
                  <a:cubicBezTo>
                    <a:pt x="3003266" y="2934383"/>
                    <a:pt x="3005024" y="2911785"/>
                    <a:pt x="3004568" y="3610124"/>
                  </a:cubicBezTo>
                  <a:lnTo>
                    <a:pt x="0" y="3610386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04D6F">
                    <a:alpha val="89804"/>
                  </a:srgbClr>
                </a:gs>
                <a:gs pos="100000">
                  <a:srgbClr val="004D6F">
                    <a:alpha val="6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  <p:sp>
          <p:nvSpPr>
            <p:cNvPr id="6" name="Triangle isocèle 5"/>
            <p:cNvSpPr/>
            <p:nvPr userDrawn="1"/>
          </p:nvSpPr>
          <p:spPr>
            <a:xfrm rot="16200000">
              <a:off x="7299817" y="2158629"/>
              <a:ext cx="1872208" cy="1816158"/>
            </a:xfrm>
            <a:prstGeom prst="triangle">
              <a:avLst/>
            </a:prstGeom>
            <a:gradFill flip="none" rotWithShape="1">
              <a:gsLst>
                <a:gs pos="21000">
                  <a:srgbClr val="004D6F">
                    <a:alpha val="79000"/>
                  </a:srgbClr>
                </a:gs>
                <a:gs pos="99000">
                  <a:srgbClr val="004D6F">
                    <a:alpha val="1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7213600" y="0"/>
            <a:ext cx="1930400" cy="198437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8" name="Triangle rectangle 7"/>
          <p:cNvSpPr/>
          <p:nvPr userDrawn="1"/>
        </p:nvSpPr>
        <p:spPr>
          <a:xfrm>
            <a:off x="0" y="0"/>
            <a:ext cx="1257300" cy="6858000"/>
          </a:xfrm>
          <a:prstGeom prst="rt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9" name="Triangle rectangle 8"/>
          <p:cNvSpPr/>
          <p:nvPr userDrawn="1"/>
        </p:nvSpPr>
        <p:spPr>
          <a:xfrm flipH="1" flipV="1">
            <a:off x="2667000" y="0"/>
            <a:ext cx="1257300" cy="6858000"/>
          </a:xfrm>
          <a:prstGeom prst="rtTriangle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81725"/>
            <a:ext cx="9144000" cy="693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600" dirty="0">
              <a:latin typeface="+mj-lt"/>
              <a:cs typeface="FrankRuehl" panose="020E0503060101010101" pitchFamily="34" charset="-79"/>
            </a:endParaRPr>
          </a:p>
        </p:txBody>
      </p:sp>
      <p:pic>
        <p:nvPicPr>
          <p:cNvPr id="11" name="Picture 2" descr="E:\Users\Laura\Documents\auto-entrepreneur\Net Helium\insa\INSA Toulouse\CREA\logo-insa-toulous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8600"/>
            <a:ext cx="18002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2"/>
          <p:cNvSpPr txBox="1">
            <a:spLocks noChangeArrowheads="1"/>
          </p:cNvSpPr>
          <p:nvPr userDrawn="1"/>
        </p:nvSpPr>
        <p:spPr bwMode="auto">
          <a:xfrm>
            <a:off x="0" y="6246813"/>
            <a:ext cx="217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fr-FR" sz="1000" b="1" dirty="0">
                <a:solidFill>
                  <a:srgbClr val="FF0000"/>
                </a:solidFill>
              </a:rPr>
              <a:t>DEPARTEMENT OF ELECTRICAL AND COMPUTER ENGINEERING</a:t>
            </a:r>
          </a:p>
        </p:txBody>
      </p:sp>
      <p:pic>
        <p:nvPicPr>
          <p:cNvPr id="13" name="Imag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91" y="5661248"/>
            <a:ext cx="620445" cy="104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3964184" y="620688"/>
            <a:ext cx="4862820" cy="2133996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>
              <a:defRPr sz="40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15" name="Picture 3" descr="C:\Users\Laura\Downloads\noun_63346_cc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screen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77072"/>
            <a:ext cx="984143" cy="52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u texte 3"/>
          <p:cNvSpPr txBox="1">
            <a:spLocks/>
          </p:cNvSpPr>
          <p:nvPr/>
        </p:nvSpPr>
        <p:spPr>
          <a:xfrm>
            <a:off x="5508104" y="3933056"/>
            <a:ext cx="2501080" cy="3018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"/>
              <a:defRPr sz="2000" b="0" i="0" kern="1200">
                <a:solidFill>
                  <a:schemeClr val="tx1"/>
                </a:solidFill>
                <a:latin typeface="+mj-lt"/>
                <a:ea typeface="+mn-ea"/>
                <a:cs typeface="HelveticaNeueLT Com 67 MdCn" panose="020B0606030502030204" pitchFamily="34" charset="0"/>
              </a:defRPr>
            </a:lvl1pPr>
            <a:lvl2pPr marL="742950" indent="-28575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SzPct val="100000"/>
              <a:buFontTx/>
              <a:buBlip>
                <a:blip r:embed="rId7"/>
              </a:buBlip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HelveticaNeueLT Com 57 Cn" panose="020B0506030502030204" pitchFamily="34" charset="0"/>
              </a:defRPr>
            </a:lvl2pPr>
            <a:lvl3pPr marL="11430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600" b="0" i="0" kern="1200">
                <a:solidFill>
                  <a:schemeClr val="tx2"/>
                </a:solidFill>
                <a:latin typeface="+mj-lt"/>
                <a:ea typeface="+mn-ea"/>
                <a:cs typeface="HelveticaNeueLT Com 57 Cn" panose="020B0506030502030204" pitchFamily="34" charset="0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400" b="0" i="0" kern="1200">
                <a:solidFill>
                  <a:schemeClr val="tx2"/>
                </a:solidFill>
                <a:latin typeface="+mj-lt"/>
                <a:ea typeface="+mn-ea"/>
                <a:cs typeface="HelveticaNeueLT Com 57 Cn" panose="020B0506030502030204" pitchFamily="34" charset="0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400" b="0" i="0" kern="1200">
                <a:solidFill>
                  <a:schemeClr val="tx2"/>
                </a:solidFill>
                <a:latin typeface="+mj-lt"/>
                <a:ea typeface="+mn-ea"/>
                <a:cs typeface="HelveticaNeueLT Com 57 Cn" panose="020B0506030502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3" panose="05040102010807070707" pitchFamily="18" charset="2"/>
              <a:buNone/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5"/>
              </a:rPr>
              <a:t>www.insa-toulouse.fr</a:t>
            </a:r>
            <a:endParaRPr lang="en-GB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r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gei.insa-toulouse.fr </a:t>
            </a:r>
          </a:p>
          <a:p>
            <a:pPr marL="0" marR="0" indent="0" algn="r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8"/>
              </a:rPr>
              <a:t>www.alexandre-boyer.fr</a:t>
            </a:r>
            <a:r>
              <a:rPr lang="en-GB" sz="1600" b="1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GB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 algn="r">
              <a:buFont typeface="Wingdings 3" panose="05040102010807070707" pitchFamily="18" charset="2"/>
              <a:buNone/>
            </a:pPr>
            <a:r>
              <a:rPr lang="en-GB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17" name="Image 12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00950" y="0"/>
            <a:ext cx="15430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308941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052736"/>
            <a:ext cx="8229600" cy="508918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BF28-4642-403C-B7F3-672A69E7AAFE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Internal Use Only – etienne.sicard@insa-toulouse.fr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AF3A-EFED-45E3-87D5-B034310C3250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Espace réservé du texte 3"/>
          <p:cNvSpPr txBox="1">
            <a:spLocks/>
          </p:cNvSpPr>
          <p:nvPr userDrawn="1"/>
        </p:nvSpPr>
        <p:spPr>
          <a:xfrm>
            <a:off x="0" y="122238"/>
            <a:ext cx="4324720" cy="1290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EUROPEAN PROJECT ERASMUS+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KNOWLEDGE ALLIANCE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Microelectronics Cloud Alliance (MECA)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31" y="103985"/>
            <a:ext cx="2195736" cy="6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3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ABF28-4642-403C-B7F3-672A69E7AAFE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AF3A-EFED-45E3-87D5-B034310C3250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Espace réservé du texte 3"/>
          <p:cNvSpPr txBox="1">
            <a:spLocks/>
          </p:cNvSpPr>
          <p:nvPr userDrawn="1"/>
        </p:nvSpPr>
        <p:spPr>
          <a:xfrm>
            <a:off x="0" y="122238"/>
            <a:ext cx="4324720" cy="1290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EUROPEAN PROJECT ERASMUS+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/>
              <a:t>KNOWLEDGE ALLIANCE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400" dirty="0"/>
              <a:t>Microelectronics Cloud Alliance (MECA)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174" y="210008"/>
            <a:ext cx="2195736" cy="6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1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angle isocèle 10"/>
          <p:cNvSpPr/>
          <p:nvPr userDrawn="1"/>
        </p:nvSpPr>
        <p:spPr>
          <a:xfrm rot="16200000">
            <a:off x="7004517" y="-797387"/>
            <a:ext cx="1342487" cy="2933821"/>
          </a:xfrm>
          <a:custGeom>
            <a:avLst/>
            <a:gdLst>
              <a:gd name="connsiteX0" fmla="*/ 0 w 7304492"/>
              <a:gd name="connsiteY0" fmla="*/ 7085811 h 7085811"/>
              <a:gd name="connsiteX1" fmla="*/ 3652246 w 7304492"/>
              <a:gd name="connsiteY1" fmla="*/ 0 h 7085811"/>
              <a:gd name="connsiteX2" fmla="*/ 7304492 w 7304492"/>
              <a:gd name="connsiteY2" fmla="*/ 7085811 h 7085811"/>
              <a:gd name="connsiteX3" fmla="*/ 0 w 7304492"/>
              <a:gd name="connsiteY3" fmla="*/ 7085811 h 7085811"/>
              <a:gd name="connsiteX0" fmla="*/ 0 w 7304492"/>
              <a:gd name="connsiteY0" fmla="*/ 7085811 h 7085811"/>
              <a:gd name="connsiteX1" fmla="*/ 3652246 w 7304492"/>
              <a:gd name="connsiteY1" fmla="*/ 0 h 7085811"/>
              <a:gd name="connsiteX2" fmla="*/ 4862555 w 7304492"/>
              <a:gd name="connsiteY2" fmla="*/ 2355029 h 7085811"/>
              <a:gd name="connsiteX3" fmla="*/ 7304492 w 7304492"/>
              <a:gd name="connsiteY3" fmla="*/ 7085811 h 7085811"/>
              <a:gd name="connsiteX4" fmla="*/ 0 w 7304492"/>
              <a:gd name="connsiteY4" fmla="*/ 7085811 h 7085811"/>
              <a:gd name="connsiteX0" fmla="*/ 0 w 7304492"/>
              <a:gd name="connsiteY0" fmla="*/ 7085811 h 7092282"/>
              <a:gd name="connsiteX1" fmla="*/ 3652246 w 7304492"/>
              <a:gd name="connsiteY1" fmla="*/ 0 h 7092282"/>
              <a:gd name="connsiteX2" fmla="*/ 4862555 w 7304492"/>
              <a:gd name="connsiteY2" fmla="*/ 2355029 h 7092282"/>
              <a:gd name="connsiteX3" fmla="*/ 7304492 w 7304492"/>
              <a:gd name="connsiteY3" fmla="*/ 7085811 h 7092282"/>
              <a:gd name="connsiteX4" fmla="*/ 4840524 w 7304492"/>
              <a:gd name="connsiteY4" fmla="*/ 7092282 h 7092282"/>
              <a:gd name="connsiteX5" fmla="*/ 0 w 7304492"/>
              <a:gd name="connsiteY5" fmla="*/ 7085811 h 7092282"/>
              <a:gd name="connsiteX0" fmla="*/ 0 w 4862555"/>
              <a:gd name="connsiteY0" fmla="*/ 7085811 h 7092282"/>
              <a:gd name="connsiteX1" fmla="*/ 3652246 w 4862555"/>
              <a:gd name="connsiteY1" fmla="*/ 0 h 7092282"/>
              <a:gd name="connsiteX2" fmla="*/ 4862555 w 4862555"/>
              <a:gd name="connsiteY2" fmla="*/ 2355029 h 7092282"/>
              <a:gd name="connsiteX3" fmla="*/ 4847730 w 4862555"/>
              <a:gd name="connsiteY3" fmla="*/ 4794303 h 7092282"/>
              <a:gd name="connsiteX4" fmla="*/ 4840524 w 4862555"/>
              <a:gd name="connsiteY4" fmla="*/ 7092282 h 7092282"/>
              <a:gd name="connsiteX5" fmla="*/ 0 w 4862555"/>
              <a:gd name="connsiteY5" fmla="*/ 7085811 h 7092282"/>
              <a:gd name="connsiteX0" fmla="*/ 0 w 4862555"/>
              <a:gd name="connsiteY0" fmla="*/ 7085811 h 7092282"/>
              <a:gd name="connsiteX1" fmla="*/ 3652246 w 4862555"/>
              <a:gd name="connsiteY1" fmla="*/ 0 h 7092282"/>
              <a:gd name="connsiteX2" fmla="*/ 4862555 w 4862555"/>
              <a:gd name="connsiteY2" fmla="*/ 2355029 h 7092282"/>
              <a:gd name="connsiteX3" fmla="*/ 4857148 w 4862555"/>
              <a:gd name="connsiteY3" fmla="*/ 4794303 h 7092282"/>
              <a:gd name="connsiteX4" fmla="*/ 4840524 w 4862555"/>
              <a:gd name="connsiteY4" fmla="*/ 7092282 h 7092282"/>
              <a:gd name="connsiteX5" fmla="*/ 0 w 4862555"/>
              <a:gd name="connsiteY5" fmla="*/ 7085811 h 7092282"/>
              <a:gd name="connsiteX0" fmla="*/ 0 w 4862555"/>
              <a:gd name="connsiteY0" fmla="*/ 7085811 h 7111136"/>
              <a:gd name="connsiteX1" fmla="*/ 3652246 w 4862555"/>
              <a:gd name="connsiteY1" fmla="*/ 0 h 7111136"/>
              <a:gd name="connsiteX2" fmla="*/ 4862555 w 4862555"/>
              <a:gd name="connsiteY2" fmla="*/ 2355029 h 7111136"/>
              <a:gd name="connsiteX3" fmla="*/ 4857148 w 4862555"/>
              <a:gd name="connsiteY3" fmla="*/ 4794303 h 7111136"/>
              <a:gd name="connsiteX4" fmla="*/ 4859360 w 4862555"/>
              <a:gd name="connsiteY4" fmla="*/ 7111136 h 7111136"/>
              <a:gd name="connsiteX5" fmla="*/ 0 w 4862555"/>
              <a:gd name="connsiteY5" fmla="*/ 7085811 h 7111136"/>
              <a:gd name="connsiteX0" fmla="*/ 0 w 4876681"/>
              <a:gd name="connsiteY0" fmla="*/ 7104665 h 7111136"/>
              <a:gd name="connsiteX1" fmla="*/ 3666372 w 4876681"/>
              <a:gd name="connsiteY1" fmla="*/ 0 h 7111136"/>
              <a:gd name="connsiteX2" fmla="*/ 4876681 w 4876681"/>
              <a:gd name="connsiteY2" fmla="*/ 2355029 h 7111136"/>
              <a:gd name="connsiteX3" fmla="*/ 4871274 w 4876681"/>
              <a:gd name="connsiteY3" fmla="*/ 4794303 h 7111136"/>
              <a:gd name="connsiteX4" fmla="*/ 4873486 w 4876681"/>
              <a:gd name="connsiteY4" fmla="*/ 7111136 h 7111136"/>
              <a:gd name="connsiteX5" fmla="*/ 0 w 4876681"/>
              <a:gd name="connsiteY5" fmla="*/ 7104665 h 7111136"/>
              <a:gd name="connsiteX0" fmla="*/ 0 w 4876681"/>
              <a:gd name="connsiteY0" fmla="*/ 7104665 h 7111136"/>
              <a:gd name="connsiteX1" fmla="*/ 3666372 w 4876681"/>
              <a:gd name="connsiteY1" fmla="*/ 0 h 7111136"/>
              <a:gd name="connsiteX2" fmla="*/ 4876681 w 4876681"/>
              <a:gd name="connsiteY2" fmla="*/ 2355029 h 7111136"/>
              <a:gd name="connsiteX3" fmla="*/ 4871274 w 4876681"/>
              <a:gd name="connsiteY3" fmla="*/ 4799016 h 7111136"/>
              <a:gd name="connsiteX4" fmla="*/ 4873486 w 4876681"/>
              <a:gd name="connsiteY4" fmla="*/ 7111136 h 7111136"/>
              <a:gd name="connsiteX5" fmla="*/ 0 w 4876681"/>
              <a:gd name="connsiteY5" fmla="*/ 7104665 h 7111136"/>
              <a:gd name="connsiteX0" fmla="*/ 0 w 4886098"/>
              <a:gd name="connsiteY0" fmla="*/ 7104665 h 7111136"/>
              <a:gd name="connsiteX1" fmla="*/ 3666372 w 4886098"/>
              <a:gd name="connsiteY1" fmla="*/ 0 h 7111136"/>
              <a:gd name="connsiteX2" fmla="*/ 4886098 w 4886098"/>
              <a:gd name="connsiteY2" fmla="*/ 2369169 h 7111136"/>
              <a:gd name="connsiteX3" fmla="*/ 4871274 w 4886098"/>
              <a:gd name="connsiteY3" fmla="*/ 4799016 h 7111136"/>
              <a:gd name="connsiteX4" fmla="*/ 4873486 w 4886098"/>
              <a:gd name="connsiteY4" fmla="*/ 7111136 h 7111136"/>
              <a:gd name="connsiteX5" fmla="*/ 0 w 4886098"/>
              <a:gd name="connsiteY5" fmla="*/ 7104665 h 7111136"/>
              <a:gd name="connsiteX0" fmla="*/ 0 w 4886098"/>
              <a:gd name="connsiteY0" fmla="*/ 7104665 h 7111136"/>
              <a:gd name="connsiteX1" fmla="*/ 3666372 w 4886098"/>
              <a:gd name="connsiteY1" fmla="*/ 0 h 7111136"/>
              <a:gd name="connsiteX2" fmla="*/ 4886098 w 4886098"/>
              <a:gd name="connsiteY2" fmla="*/ 2369169 h 7111136"/>
              <a:gd name="connsiteX3" fmla="*/ 4871274 w 4886098"/>
              <a:gd name="connsiteY3" fmla="*/ 4799016 h 7111136"/>
              <a:gd name="connsiteX4" fmla="*/ 4873486 w 4886098"/>
              <a:gd name="connsiteY4" fmla="*/ 7111136 h 7111136"/>
              <a:gd name="connsiteX5" fmla="*/ 0 w 4886098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871972 w 4873486"/>
              <a:gd name="connsiteY2" fmla="*/ 2326748 h 7111136"/>
              <a:gd name="connsiteX3" fmla="*/ 4871274 w 4873486"/>
              <a:gd name="connsiteY3" fmla="*/ 4799016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875163"/>
              <a:gd name="connsiteY0" fmla="*/ 7104665 h 7111136"/>
              <a:gd name="connsiteX1" fmla="*/ 3666372 w 4875163"/>
              <a:gd name="connsiteY1" fmla="*/ 0 h 7111136"/>
              <a:gd name="connsiteX2" fmla="*/ 4871972 w 4875163"/>
              <a:gd name="connsiteY2" fmla="*/ 2326748 h 7111136"/>
              <a:gd name="connsiteX3" fmla="*/ 4871274 w 4875163"/>
              <a:gd name="connsiteY3" fmla="*/ 4799016 h 7111136"/>
              <a:gd name="connsiteX4" fmla="*/ 4873486 w 4875163"/>
              <a:gd name="connsiteY4" fmla="*/ 7111136 h 7111136"/>
              <a:gd name="connsiteX5" fmla="*/ 0 w 4875163"/>
              <a:gd name="connsiteY5" fmla="*/ 7104665 h 7111136"/>
              <a:gd name="connsiteX0" fmla="*/ 0 w 4984444"/>
              <a:gd name="connsiteY0" fmla="*/ 7104665 h 7111136"/>
              <a:gd name="connsiteX1" fmla="*/ 3666372 w 4984444"/>
              <a:gd name="connsiteY1" fmla="*/ 0 h 7111136"/>
              <a:gd name="connsiteX2" fmla="*/ 4871972 w 4984444"/>
              <a:gd name="connsiteY2" fmla="*/ 2326748 h 7111136"/>
              <a:gd name="connsiteX3" fmla="*/ 4984287 w 4984444"/>
              <a:gd name="connsiteY3" fmla="*/ 4817872 h 7111136"/>
              <a:gd name="connsiteX4" fmla="*/ 4873486 w 4984444"/>
              <a:gd name="connsiteY4" fmla="*/ 7111136 h 7111136"/>
              <a:gd name="connsiteX5" fmla="*/ 0 w 4984444"/>
              <a:gd name="connsiteY5" fmla="*/ 7104665 h 7111136"/>
              <a:gd name="connsiteX0" fmla="*/ 0 w 4875164"/>
              <a:gd name="connsiteY0" fmla="*/ 7104665 h 7111136"/>
              <a:gd name="connsiteX1" fmla="*/ 3666372 w 4875164"/>
              <a:gd name="connsiteY1" fmla="*/ 0 h 7111136"/>
              <a:gd name="connsiteX2" fmla="*/ 4871972 w 4875164"/>
              <a:gd name="connsiteY2" fmla="*/ 2326748 h 7111136"/>
              <a:gd name="connsiteX3" fmla="*/ 4871276 w 4875164"/>
              <a:gd name="connsiteY3" fmla="*/ 4836728 h 7111136"/>
              <a:gd name="connsiteX4" fmla="*/ 4873486 w 4875164"/>
              <a:gd name="connsiteY4" fmla="*/ 7111136 h 7111136"/>
              <a:gd name="connsiteX5" fmla="*/ 0 w 4875164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710205 w 4873486"/>
              <a:gd name="connsiteY2" fmla="*/ 2021948 h 7111136"/>
              <a:gd name="connsiteX3" fmla="*/ 4871276 w 4873486"/>
              <a:gd name="connsiteY3" fmla="*/ 4836728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873486"/>
              <a:gd name="connsiteY0" fmla="*/ 7104665 h 7111136"/>
              <a:gd name="connsiteX1" fmla="*/ 3666372 w 4873486"/>
              <a:gd name="connsiteY1" fmla="*/ 0 h 7111136"/>
              <a:gd name="connsiteX2" fmla="*/ 4710205 w 4873486"/>
              <a:gd name="connsiteY2" fmla="*/ 2021948 h 7111136"/>
              <a:gd name="connsiteX3" fmla="*/ 4719025 w 4873486"/>
              <a:gd name="connsiteY3" fmla="*/ 4693853 h 7111136"/>
              <a:gd name="connsiteX4" fmla="*/ 4873486 w 4873486"/>
              <a:gd name="connsiteY4" fmla="*/ 7111136 h 7111136"/>
              <a:gd name="connsiteX5" fmla="*/ 0 w 4873486"/>
              <a:gd name="connsiteY5" fmla="*/ 7104665 h 7111136"/>
              <a:gd name="connsiteX0" fmla="*/ 0 w 4720435"/>
              <a:gd name="connsiteY0" fmla="*/ 7104665 h 7104665"/>
              <a:gd name="connsiteX1" fmla="*/ 3666372 w 4720435"/>
              <a:gd name="connsiteY1" fmla="*/ 0 h 7104665"/>
              <a:gd name="connsiteX2" fmla="*/ 4710205 w 4720435"/>
              <a:gd name="connsiteY2" fmla="*/ 2021948 h 7104665"/>
              <a:gd name="connsiteX3" fmla="*/ 4719025 w 4720435"/>
              <a:gd name="connsiteY3" fmla="*/ 4693853 h 7104665"/>
              <a:gd name="connsiteX4" fmla="*/ 4711719 w 4720435"/>
              <a:gd name="connsiteY4" fmla="*/ 5606186 h 7104665"/>
              <a:gd name="connsiteX5" fmla="*/ 0 w 4720435"/>
              <a:gd name="connsiteY5" fmla="*/ 7104665 h 7104665"/>
              <a:gd name="connsiteX0" fmla="*/ 0 w 3940147"/>
              <a:gd name="connsiteY0" fmla="*/ 5571143 h 5606186"/>
              <a:gd name="connsiteX1" fmla="*/ 2886084 w 3940147"/>
              <a:gd name="connsiteY1" fmla="*/ 0 h 5606186"/>
              <a:gd name="connsiteX2" fmla="*/ 3929917 w 3940147"/>
              <a:gd name="connsiteY2" fmla="*/ 2021948 h 5606186"/>
              <a:gd name="connsiteX3" fmla="*/ 3938737 w 3940147"/>
              <a:gd name="connsiteY3" fmla="*/ 4693853 h 5606186"/>
              <a:gd name="connsiteX4" fmla="*/ 3931431 w 3940147"/>
              <a:gd name="connsiteY4" fmla="*/ 5606186 h 5606186"/>
              <a:gd name="connsiteX5" fmla="*/ 0 w 3940147"/>
              <a:gd name="connsiteY5" fmla="*/ 5571143 h 5606186"/>
              <a:gd name="connsiteX0" fmla="*/ 0 w 3939313"/>
              <a:gd name="connsiteY0" fmla="*/ 5571143 h 5606186"/>
              <a:gd name="connsiteX1" fmla="*/ 2886084 w 3939313"/>
              <a:gd name="connsiteY1" fmla="*/ 0 h 5606186"/>
              <a:gd name="connsiteX2" fmla="*/ 3910886 w 3939313"/>
              <a:gd name="connsiteY2" fmla="*/ 2002898 h 5606186"/>
              <a:gd name="connsiteX3" fmla="*/ 3938737 w 3939313"/>
              <a:gd name="connsiteY3" fmla="*/ 4693853 h 5606186"/>
              <a:gd name="connsiteX4" fmla="*/ 3931431 w 3939313"/>
              <a:gd name="connsiteY4" fmla="*/ 5606186 h 5606186"/>
              <a:gd name="connsiteX5" fmla="*/ 0 w 3939313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02898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31431"/>
              <a:gd name="connsiteY0" fmla="*/ 5571143 h 5606186"/>
              <a:gd name="connsiteX1" fmla="*/ 2886084 w 3931431"/>
              <a:gd name="connsiteY1" fmla="*/ 0 h 5606186"/>
              <a:gd name="connsiteX2" fmla="*/ 3910886 w 3931431"/>
              <a:gd name="connsiteY2" fmla="*/ 2012295 h 5606186"/>
              <a:gd name="connsiteX3" fmla="*/ 3910192 w 3931431"/>
              <a:gd name="connsiteY3" fmla="*/ 4703381 h 5606186"/>
              <a:gd name="connsiteX4" fmla="*/ 3931431 w 3931431"/>
              <a:gd name="connsiteY4" fmla="*/ 5606186 h 5606186"/>
              <a:gd name="connsiteX5" fmla="*/ 0 w 3931431"/>
              <a:gd name="connsiteY5" fmla="*/ 5571143 h 5606186"/>
              <a:gd name="connsiteX0" fmla="*/ 0 w 3912966"/>
              <a:gd name="connsiteY0" fmla="*/ 5571143 h 5609320"/>
              <a:gd name="connsiteX1" fmla="*/ 2886084 w 3912966"/>
              <a:gd name="connsiteY1" fmla="*/ 0 h 5609320"/>
              <a:gd name="connsiteX2" fmla="*/ 3910886 w 3912966"/>
              <a:gd name="connsiteY2" fmla="*/ 2012295 h 5609320"/>
              <a:gd name="connsiteX3" fmla="*/ 3910192 w 3912966"/>
              <a:gd name="connsiteY3" fmla="*/ 4703381 h 5609320"/>
              <a:gd name="connsiteX4" fmla="*/ 3868863 w 3912966"/>
              <a:gd name="connsiteY4" fmla="*/ 5609320 h 5609320"/>
              <a:gd name="connsiteX5" fmla="*/ 0 w 3912966"/>
              <a:gd name="connsiteY5" fmla="*/ 5571143 h 5609320"/>
              <a:gd name="connsiteX0" fmla="*/ 0 w 3915790"/>
              <a:gd name="connsiteY0" fmla="*/ 5571143 h 5593663"/>
              <a:gd name="connsiteX1" fmla="*/ 2886084 w 3915790"/>
              <a:gd name="connsiteY1" fmla="*/ 0 h 5593663"/>
              <a:gd name="connsiteX2" fmla="*/ 3910886 w 3915790"/>
              <a:gd name="connsiteY2" fmla="*/ 2012295 h 5593663"/>
              <a:gd name="connsiteX3" fmla="*/ 3910192 w 3915790"/>
              <a:gd name="connsiteY3" fmla="*/ 4703381 h 5593663"/>
              <a:gd name="connsiteX4" fmla="*/ 3915790 w 3915790"/>
              <a:gd name="connsiteY4" fmla="*/ 5593663 h 5593663"/>
              <a:gd name="connsiteX5" fmla="*/ 0 w 3915790"/>
              <a:gd name="connsiteY5" fmla="*/ 5571143 h 5593663"/>
              <a:gd name="connsiteX0" fmla="*/ 0 w 3916271"/>
              <a:gd name="connsiteY0" fmla="*/ 5571143 h 5593663"/>
              <a:gd name="connsiteX1" fmla="*/ 2886084 w 3916271"/>
              <a:gd name="connsiteY1" fmla="*/ 0 h 5593663"/>
              <a:gd name="connsiteX2" fmla="*/ 3910886 w 3916271"/>
              <a:gd name="connsiteY2" fmla="*/ 2012295 h 5593663"/>
              <a:gd name="connsiteX3" fmla="*/ 3910192 w 3916271"/>
              <a:gd name="connsiteY3" fmla="*/ 4703381 h 5593663"/>
              <a:gd name="connsiteX4" fmla="*/ 3915790 w 3916271"/>
              <a:gd name="connsiteY4" fmla="*/ 5593663 h 5593663"/>
              <a:gd name="connsiteX5" fmla="*/ 0 w 3916271"/>
              <a:gd name="connsiteY5" fmla="*/ 5571143 h 5593663"/>
              <a:gd name="connsiteX0" fmla="*/ 0 w 3923683"/>
              <a:gd name="connsiteY0" fmla="*/ 5571143 h 5593663"/>
              <a:gd name="connsiteX1" fmla="*/ 2886084 w 3923683"/>
              <a:gd name="connsiteY1" fmla="*/ 0 h 5593663"/>
              <a:gd name="connsiteX2" fmla="*/ 3910886 w 3923683"/>
              <a:gd name="connsiteY2" fmla="*/ 2012295 h 5593663"/>
              <a:gd name="connsiteX3" fmla="*/ 3922709 w 3923683"/>
              <a:gd name="connsiteY3" fmla="*/ 4693990 h 5593663"/>
              <a:gd name="connsiteX4" fmla="*/ 3915790 w 3923683"/>
              <a:gd name="connsiteY4" fmla="*/ 5593663 h 5593663"/>
              <a:gd name="connsiteX5" fmla="*/ 0 w 3923683"/>
              <a:gd name="connsiteY5" fmla="*/ 5571143 h 5593663"/>
              <a:gd name="connsiteX0" fmla="*/ 0 w 3923683"/>
              <a:gd name="connsiteY0" fmla="*/ 5571143 h 5593663"/>
              <a:gd name="connsiteX1" fmla="*/ 2886084 w 3923683"/>
              <a:gd name="connsiteY1" fmla="*/ 0 h 5593663"/>
              <a:gd name="connsiteX2" fmla="*/ 3910886 w 3923683"/>
              <a:gd name="connsiteY2" fmla="*/ 2012295 h 5593663"/>
              <a:gd name="connsiteX3" fmla="*/ 3922709 w 3923683"/>
              <a:gd name="connsiteY3" fmla="*/ 4693990 h 5593663"/>
              <a:gd name="connsiteX4" fmla="*/ 3915790 w 3923683"/>
              <a:gd name="connsiteY4" fmla="*/ 5593663 h 5593663"/>
              <a:gd name="connsiteX5" fmla="*/ 0 w 3923683"/>
              <a:gd name="connsiteY5" fmla="*/ 5571143 h 5593663"/>
              <a:gd name="connsiteX0" fmla="*/ 0 w 3922709"/>
              <a:gd name="connsiteY0" fmla="*/ 5571143 h 5593663"/>
              <a:gd name="connsiteX1" fmla="*/ 2886084 w 3922709"/>
              <a:gd name="connsiteY1" fmla="*/ 0 h 5593663"/>
              <a:gd name="connsiteX2" fmla="*/ 3910886 w 3922709"/>
              <a:gd name="connsiteY2" fmla="*/ 2012295 h 5593663"/>
              <a:gd name="connsiteX3" fmla="*/ 3922709 w 3922709"/>
              <a:gd name="connsiteY3" fmla="*/ 4693990 h 5593663"/>
              <a:gd name="connsiteX4" fmla="*/ 3915790 w 3922709"/>
              <a:gd name="connsiteY4" fmla="*/ 5593663 h 5593663"/>
              <a:gd name="connsiteX5" fmla="*/ 0 w 3922709"/>
              <a:gd name="connsiteY5" fmla="*/ 5571143 h 5593663"/>
              <a:gd name="connsiteX0" fmla="*/ 0 w 3922709"/>
              <a:gd name="connsiteY0" fmla="*/ 5571143 h 5593663"/>
              <a:gd name="connsiteX1" fmla="*/ 2886084 w 3922709"/>
              <a:gd name="connsiteY1" fmla="*/ 0 h 5593663"/>
              <a:gd name="connsiteX2" fmla="*/ 3910886 w 3922709"/>
              <a:gd name="connsiteY2" fmla="*/ 2012295 h 5593663"/>
              <a:gd name="connsiteX3" fmla="*/ 3922709 w 3922709"/>
              <a:gd name="connsiteY3" fmla="*/ 4693990 h 5593663"/>
              <a:gd name="connsiteX4" fmla="*/ 3915790 w 3922709"/>
              <a:gd name="connsiteY4" fmla="*/ 5593663 h 5593663"/>
              <a:gd name="connsiteX5" fmla="*/ 0 w 3922709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0886 w 3919583"/>
              <a:gd name="connsiteY2" fmla="*/ 2012295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4014 w 3919583"/>
              <a:gd name="connsiteY2" fmla="*/ 2024821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5571143 h 5593663"/>
              <a:gd name="connsiteX1" fmla="*/ 2886084 w 3919583"/>
              <a:gd name="connsiteY1" fmla="*/ 0 h 5593663"/>
              <a:gd name="connsiteX2" fmla="*/ 3914014 w 3919583"/>
              <a:gd name="connsiteY2" fmla="*/ 2024821 h 5593663"/>
              <a:gd name="connsiteX3" fmla="*/ 3919583 w 3919583"/>
              <a:gd name="connsiteY3" fmla="*/ 4687730 h 5593663"/>
              <a:gd name="connsiteX4" fmla="*/ 3915790 w 3919583"/>
              <a:gd name="connsiteY4" fmla="*/ 5593663 h 5593663"/>
              <a:gd name="connsiteX5" fmla="*/ 0 w 3919583"/>
              <a:gd name="connsiteY5" fmla="*/ 5571143 h 5593663"/>
              <a:gd name="connsiteX0" fmla="*/ 0 w 3919583"/>
              <a:gd name="connsiteY0" fmla="*/ 4148574 h 4171094"/>
              <a:gd name="connsiteX1" fmla="*/ 2153516 w 3919583"/>
              <a:gd name="connsiteY1" fmla="*/ 0 h 4171094"/>
              <a:gd name="connsiteX2" fmla="*/ 3914014 w 3919583"/>
              <a:gd name="connsiteY2" fmla="*/ 602252 h 4171094"/>
              <a:gd name="connsiteX3" fmla="*/ 3919583 w 3919583"/>
              <a:gd name="connsiteY3" fmla="*/ 3265161 h 4171094"/>
              <a:gd name="connsiteX4" fmla="*/ 3915790 w 3919583"/>
              <a:gd name="connsiteY4" fmla="*/ 4171094 h 4171094"/>
              <a:gd name="connsiteX5" fmla="*/ 0 w 3919583"/>
              <a:gd name="connsiteY5" fmla="*/ 4148574 h 4171094"/>
              <a:gd name="connsiteX0" fmla="*/ 0 w 3919583"/>
              <a:gd name="connsiteY0" fmla="*/ 4148574 h 4171094"/>
              <a:gd name="connsiteX1" fmla="*/ 2153516 w 3919583"/>
              <a:gd name="connsiteY1" fmla="*/ 0 h 4171094"/>
              <a:gd name="connsiteX2" fmla="*/ 2170505 w 3919583"/>
              <a:gd name="connsiteY2" fmla="*/ 1892836 h 4171094"/>
              <a:gd name="connsiteX3" fmla="*/ 3919583 w 3919583"/>
              <a:gd name="connsiteY3" fmla="*/ 3265161 h 4171094"/>
              <a:gd name="connsiteX4" fmla="*/ 3915790 w 3919583"/>
              <a:gd name="connsiteY4" fmla="*/ 4171094 h 4171094"/>
              <a:gd name="connsiteX5" fmla="*/ 0 w 3919583"/>
              <a:gd name="connsiteY5" fmla="*/ 4148574 h 4171094"/>
              <a:gd name="connsiteX0" fmla="*/ 0 w 3915793"/>
              <a:gd name="connsiteY0" fmla="*/ 4148574 h 4171094"/>
              <a:gd name="connsiteX1" fmla="*/ 2153516 w 3915793"/>
              <a:gd name="connsiteY1" fmla="*/ 0 h 4171094"/>
              <a:gd name="connsiteX2" fmla="*/ 2170505 w 3915793"/>
              <a:gd name="connsiteY2" fmla="*/ 1892836 h 4171094"/>
              <a:gd name="connsiteX3" fmla="*/ 2190725 w 3915793"/>
              <a:gd name="connsiteY3" fmla="*/ 3265165 h 4171094"/>
              <a:gd name="connsiteX4" fmla="*/ 3915790 w 3915793"/>
              <a:gd name="connsiteY4" fmla="*/ 4171094 h 4171094"/>
              <a:gd name="connsiteX5" fmla="*/ 0 w 3915793"/>
              <a:gd name="connsiteY5" fmla="*/ 4148574 h 4171094"/>
              <a:gd name="connsiteX0" fmla="*/ 0 w 3963302"/>
              <a:gd name="connsiteY0" fmla="*/ 4148574 h 4171094"/>
              <a:gd name="connsiteX1" fmla="*/ 2153516 w 3963302"/>
              <a:gd name="connsiteY1" fmla="*/ 0 h 4171094"/>
              <a:gd name="connsiteX2" fmla="*/ 2170505 w 3963302"/>
              <a:gd name="connsiteY2" fmla="*/ 1892836 h 4171094"/>
              <a:gd name="connsiteX3" fmla="*/ 3915790 w 3963302"/>
              <a:gd name="connsiteY3" fmla="*/ 4171094 h 4171094"/>
              <a:gd name="connsiteX4" fmla="*/ 0 w 3963302"/>
              <a:gd name="connsiteY4" fmla="*/ 4148574 h 4171094"/>
              <a:gd name="connsiteX0" fmla="*/ 0 w 3971475"/>
              <a:gd name="connsiteY0" fmla="*/ 4148574 h 4171094"/>
              <a:gd name="connsiteX1" fmla="*/ 2153516 w 3971475"/>
              <a:gd name="connsiteY1" fmla="*/ 0 h 4171094"/>
              <a:gd name="connsiteX2" fmla="*/ 3915790 w 3971475"/>
              <a:gd name="connsiteY2" fmla="*/ 4171094 h 4171094"/>
              <a:gd name="connsiteX3" fmla="*/ 0 w 3971475"/>
              <a:gd name="connsiteY3" fmla="*/ 4148574 h 4171094"/>
              <a:gd name="connsiteX0" fmla="*/ 0 w 2530710"/>
              <a:gd name="connsiteY0" fmla="*/ 4148574 h 4171098"/>
              <a:gd name="connsiteX1" fmla="*/ 2153516 w 2530710"/>
              <a:gd name="connsiteY1" fmla="*/ 0 h 4171098"/>
              <a:gd name="connsiteX2" fmla="*/ 2128327 w 2530710"/>
              <a:gd name="connsiteY2" fmla="*/ 4171098 h 4171098"/>
              <a:gd name="connsiteX3" fmla="*/ 0 w 2530710"/>
              <a:gd name="connsiteY3" fmla="*/ 4148574 h 4171098"/>
              <a:gd name="connsiteX0" fmla="*/ 0 w 2438750"/>
              <a:gd name="connsiteY0" fmla="*/ 4148574 h 4171098"/>
              <a:gd name="connsiteX1" fmla="*/ 2153516 w 2438750"/>
              <a:gd name="connsiteY1" fmla="*/ 0 h 4171098"/>
              <a:gd name="connsiteX2" fmla="*/ 2128327 w 2438750"/>
              <a:gd name="connsiteY2" fmla="*/ 4171098 h 4171098"/>
              <a:gd name="connsiteX3" fmla="*/ 0 w 2438750"/>
              <a:gd name="connsiteY3" fmla="*/ 4148574 h 4171098"/>
              <a:gd name="connsiteX0" fmla="*/ 0 w 2153516"/>
              <a:gd name="connsiteY0" fmla="*/ 4148574 h 4171098"/>
              <a:gd name="connsiteX1" fmla="*/ 2153516 w 2153516"/>
              <a:gd name="connsiteY1" fmla="*/ 0 h 4171098"/>
              <a:gd name="connsiteX2" fmla="*/ 2128327 w 2153516"/>
              <a:gd name="connsiteY2" fmla="*/ 4171098 h 4171098"/>
              <a:gd name="connsiteX3" fmla="*/ 0 w 2153516"/>
              <a:gd name="connsiteY3" fmla="*/ 4148574 h 4171098"/>
              <a:gd name="connsiteX0" fmla="*/ 0 w 2155023"/>
              <a:gd name="connsiteY0" fmla="*/ 4148574 h 4171098"/>
              <a:gd name="connsiteX1" fmla="*/ 2153516 w 2155023"/>
              <a:gd name="connsiteY1" fmla="*/ 0 h 4171098"/>
              <a:gd name="connsiteX2" fmla="*/ 2128327 w 2155023"/>
              <a:gd name="connsiteY2" fmla="*/ 4171098 h 4171098"/>
              <a:gd name="connsiteX3" fmla="*/ 0 w 2155023"/>
              <a:gd name="connsiteY3" fmla="*/ 4148574 h 4171098"/>
              <a:gd name="connsiteX0" fmla="*/ 0 w 2161634"/>
              <a:gd name="connsiteY0" fmla="*/ 4148574 h 4171098"/>
              <a:gd name="connsiteX1" fmla="*/ 2153516 w 2161634"/>
              <a:gd name="connsiteY1" fmla="*/ 0 h 4171098"/>
              <a:gd name="connsiteX2" fmla="*/ 2157630 w 2161634"/>
              <a:gd name="connsiteY2" fmla="*/ 4171098 h 4171098"/>
              <a:gd name="connsiteX3" fmla="*/ 0 w 2161634"/>
              <a:gd name="connsiteY3" fmla="*/ 4148574 h 4171098"/>
              <a:gd name="connsiteX0" fmla="*/ 0 w 2161634"/>
              <a:gd name="connsiteY0" fmla="*/ 4163240 h 4171098"/>
              <a:gd name="connsiteX1" fmla="*/ 2153516 w 2161634"/>
              <a:gd name="connsiteY1" fmla="*/ 0 h 4171098"/>
              <a:gd name="connsiteX2" fmla="*/ 2157630 w 2161634"/>
              <a:gd name="connsiteY2" fmla="*/ 4171098 h 4171098"/>
              <a:gd name="connsiteX3" fmla="*/ 0 w 2161634"/>
              <a:gd name="connsiteY3" fmla="*/ 4163240 h 4171098"/>
              <a:gd name="connsiteX0" fmla="*/ 0 w 2168034"/>
              <a:gd name="connsiteY0" fmla="*/ 4174397 h 4182255"/>
              <a:gd name="connsiteX1" fmla="*/ 2164660 w 2168034"/>
              <a:gd name="connsiteY1" fmla="*/ 0 h 4182255"/>
              <a:gd name="connsiteX2" fmla="*/ 2157630 w 2168034"/>
              <a:gd name="connsiteY2" fmla="*/ 4182255 h 4182255"/>
              <a:gd name="connsiteX3" fmla="*/ 0 w 2168034"/>
              <a:gd name="connsiteY3" fmla="*/ 4174397 h 4182255"/>
              <a:gd name="connsiteX0" fmla="*/ 0 w 2164660"/>
              <a:gd name="connsiteY0" fmla="*/ 4174397 h 4182255"/>
              <a:gd name="connsiteX1" fmla="*/ 2164660 w 2164660"/>
              <a:gd name="connsiteY1" fmla="*/ 0 h 4182255"/>
              <a:gd name="connsiteX2" fmla="*/ 2157630 w 2164660"/>
              <a:gd name="connsiteY2" fmla="*/ 4182255 h 4182255"/>
              <a:gd name="connsiteX3" fmla="*/ 0 w 2164660"/>
              <a:gd name="connsiteY3" fmla="*/ 4174397 h 4182255"/>
              <a:gd name="connsiteX0" fmla="*/ 0 w 2166133"/>
              <a:gd name="connsiteY0" fmla="*/ 4174397 h 4182255"/>
              <a:gd name="connsiteX1" fmla="*/ 2164660 w 2166133"/>
              <a:gd name="connsiteY1" fmla="*/ 0 h 4182255"/>
              <a:gd name="connsiteX2" fmla="*/ 2163203 w 2166133"/>
              <a:gd name="connsiteY2" fmla="*/ 4182255 h 4182255"/>
              <a:gd name="connsiteX3" fmla="*/ 0 w 2166133"/>
              <a:gd name="connsiteY3" fmla="*/ 4174397 h 4182255"/>
              <a:gd name="connsiteX0" fmla="*/ 0 w 2164660"/>
              <a:gd name="connsiteY0" fmla="*/ 4174397 h 4182255"/>
              <a:gd name="connsiteX1" fmla="*/ 2164660 w 2164660"/>
              <a:gd name="connsiteY1" fmla="*/ 0 h 4182255"/>
              <a:gd name="connsiteX2" fmla="*/ 2163203 w 2164660"/>
              <a:gd name="connsiteY2" fmla="*/ 4182255 h 4182255"/>
              <a:gd name="connsiteX3" fmla="*/ 0 w 2164660"/>
              <a:gd name="connsiteY3" fmla="*/ 4174397 h 4182255"/>
              <a:gd name="connsiteX0" fmla="*/ 0 w 2164660"/>
              <a:gd name="connsiteY0" fmla="*/ 4174397 h 4187832"/>
              <a:gd name="connsiteX1" fmla="*/ 2164660 w 2164660"/>
              <a:gd name="connsiteY1" fmla="*/ 0 h 4187832"/>
              <a:gd name="connsiteX2" fmla="*/ 2163203 w 2164660"/>
              <a:gd name="connsiteY2" fmla="*/ 4187832 h 4187832"/>
              <a:gd name="connsiteX3" fmla="*/ 0 w 2164660"/>
              <a:gd name="connsiteY3" fmla="*/ 4174397 h 4187832"/>
              <a:gd name="connsiteX0" fmla="*/ 0 w 2165734"/>
              <a:gd name="connsiteY0" fmla="*/ 4174397 h 4187832"/>
              <a:gd name="connsiteX1" fmla="*/ 2164660 w 2165734"/>
              <a:gd name="connsiteY1" fmla="*/ 0 h 4187832"/>
              <a:gd name="connsiteX2" fmla="*/ 2163203 w 2165734"/>
              <a:gd name="connsiteY2" fmla="*/ 4187832 h 4187832"/>
              <a:gd name="connsiteX3" fmla="*/ 0 w 2165734"/>
              <a:gd name="connsiteY3" fmla="*/ 4174397 h 418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734" h="4187832">
                <a:moveTo>
                  <a:pt x="0" y="4174397"/>
                </a:moveTo>
                <a:lnTo>
                  <a:pt x="2164660" y="0"/>
                </a:lnTo>
                <a:cubicBezTo>
                  <a:pt x="2167064" y="1400325"/>
                  <a:pt x="2164923" y="2810636"/>
                  <a:pt x="2163203" y="4187832"/>
                </a:cubicBezTo>
                <a:lnTo>
                  <a:pt x="0" y="4174397"/>
                </a:lnTo>
                <a:close/>
              </a:path>
            </a:pathLst>
          </a:custGeom>
          <a:gradFill flip="none" rotWithShape="1">
            <a:gsLst>
              <a:gs pos="91000">
                <a:srgbClr val="004D6F">
                  <a:alpha val="53000"/>
                </a:srgbClr>
              </a:gs>
              <a:gs pos="1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sp>
        <p:nvSpPr>
          <p:cNvPr id="6" name="Triangle isocèle 7"/>
          <p:cNvSpPr/>
          <p:nvPr userDrawn="1"/>
        </p:nvSpPr>
        <p:spPr>
          <a:xfrm rot="16200000">
            <a:off x="8415064" y="-184611"/>
            <a:ext cx="542117" cy="917174"/>
          </a:xfrm>
          <a:custGeom>
            <a:avLst/>
            <a:gdLst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4540840 w 4540840"/>
              <a:gd name="connsiteY2" fmla="*/ 4404897 h 4404897"/>
              <a:gd name="connsiteX3" fmla="*/ 0 w 4540840"/>
              <a:gd name="connsiteY3" fmla="*/ 4404897 h 4404897"/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2933997 w 4540840"/>
              <a:gd name="connsiteY2" fmla="*/ 1284148 h 4404897"/>
              <a:gd name="connsiteX3" fmla="*/ 4540840 w 4540840"/>
              <a:gd name="connsiteY3" fmla="*/ 4404897 h 4404897"/>
              <a:gd name="connsiteX4" fmla="*/ 0 w 4540840"/>
              <a:gd name="connsiteY4" fmla="*/ 4404897 h 4404897"/>
              <a:gd name="connsiteX0" fmla="*/ 0 w 4540840"/>
              <a:gd name="connsiteY0" fmla="*/ 4404897 h 4404897"/>
              <a:gd name="connsiteX1" fmla="*/ 2270420 w 4540840"/>
              <a:gd name="connsiteY1" fmla="*/ 0 h 4404897"/>
              <a:gd name="connsiteX2" fmla="*/ 2933997 w 4540840"/>
              <a:gd name="connsiteY2" fmla="*/ 1284148 h 4404897"/>
              <a:gd name="connsiteX3" fmla="*/ 4540840 w 4540840"/>
              <a:gd name="connsiteY3" fmla="*/ 4404897 h 4404897"/>
              <a:gd name="connsiteX4" fmla="*/ 2933996 w 4540840"/>
              <a:gd name="connsiteY4" fmla="*/ 4404420 h 4404897"/>
              <a:gd name="connsiteX5" fmla="*/ 0 w 4540840"/>
              <a:gd name="connsiteY5" fmla="*/ 4404897 h 4404897"/>
              <a:gd name="connsiteX0" fmla="*/ 0 w 2933997"/>
              <a:gd name="connsiteY0" fmla="*/ 4404897 h 4404897"/>
              <a:gd name="connsiteX1" fmla="*/ 2270420 w 2933997"/>
              <a:gd name="connsiteY1" fmla="*/ 0 h 4404897"/>
              <a:gd name="connsiteX2" fmla="*/ 2933997 w 2933997"/>
              <a:gd name="connsiteY2" fmla="*/ 1284148 h 4404897"/>
              <a:gd name="connsiteX3" fmla="*/ 2933573 w 2933997"/>
              <a:gd name="connsiteY3" fmla="*/ 3532921 h 4404897"/>
              <a:gd name="connsiteX4" fmla="*/ 2933996 w 2933997"/>
              <a:gd name="connsiteY4" fmla="*/ 4404420 h 4404897"/>
              <a:gd name="connsiteX5" fmla="*/ 0 w 2933997"/>
              <a:gd name="connsiteY5" fmla="*/ 4404897 h 440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33997" h="4404897">
                <a:moveTo>
                  <a:pt x="0" y="4404897"/>
                </a:moveTo>
                <a:lnTo>
                  <a:pt x="2270420" y="0"/>
                </a:lnTo>
                <a:cubicBezTo>
                  <a:pt x="2493183" y="426477"/>
                  <a:pt x="2711234" y="857671"/>
                  <a:pt x="2933997" y="1284148"/>
                </a:cubicBezTo>
                <a:cubicBezTo>
                  <a:pt x="2933856" y="2033739"/>
                  <a:pt x="2933714" y="2783330"/>
                  <a:pt x="2933573" y="3532921"/>
                </a:cubicBezTo>
                <a:lnTo>
                  <a:pt x="2933996" y="4404420"/>
                </a:lnTo>
                <a:lnTo>
                  <a:pt x="0" y="4404897"/>
                </a:lnTo>
                <a:close/>
              </a:path>
            </a:pathLst>
          </a:custGeom>
          <a:gradFill flip="none" rotWithShape="1">
            <a:gsLst>
              <a:gs pos="91000">
                <a:srgbClr val="004D6F">
                  <a:alpha val="63000"/>
                </a:srgbClr>
              </a:gs>
              <a:gs pos="1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sp>
        <p:nvSpPr>
          <p:cNvPr id="7" name="Triangle isocèle 6"/>
          <p:cNvSpPr/>
          <p:nvPr userDrawn="1"/>
        </p:nvSpPr>
        <p:spPr>
          <a:xfrm rot="16200000">
            <a:off x="8490797" y="9746"/>
            <a:ext cx="623545" cy="684275"/>
          </a:xfrm>
          <a:prstGeom prst="triangle">
            <a:avLst/>
          </a:prstGeom>
          <a:gradFill flip="none" rotWithShape="1">
            <a:gsLst>
              <a:gs pos="81000">
                <a:srgbClr val="004D6F">
                  <a:alpha val="48000"/>
                </a:srgbClr>
              </a:gs>
              <a:gs pos="27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/>
              <a:t> </a:t>
            </a:r>
          </a:p>
        </p:txBody>
      </p:sp>
      <p:pic>
        <p:nvPicPr>
          <p:cNvPr id="8" name="Picture 4" descr="S:\serv_com\01_CHARTE-INSA-Rennes\2014\08_Modèles-PPT\Triangle-bas.eps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45"/>
          <a:stretch>
            <a:fillRect/>
          </a:stretch>
        </p:blipFill>
        <p:spPr bwMode="auto">
          <a:xfrm>
            <a:off x="1619250" y="6615113"/>
            <a:ext cx="1008063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377633" y="1333549"/>
            <a:ext cx="8424936" cy="4687739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lnSpc>
                <a:spcPct val="150000"/>
              </a:lnSpc>
              <a:buNone/>
              <a:defRPr sz="1400" baseline="0">
                <a:solidFill>
                  <a:srgbClr val="004D6F"/>
                </a:solidFill>
                <a:latin typeface="Arial" pitchFamily="34" charset="0"/>
                <a:cs typeface="Arial" pitchFamily="34" charset="0"/>
              </a:defRPr>
            </a:lvl2pPr>
            <a:lvl3pPr marL="914400" indent="0">
              <a:lnSpc>
                <a:spcPct val="150000"/>
              </a:lnSpc>
              <a:spcBef>
                <a:spcPts val="2400"/>
              </a:spcBef>
              <a:buNone/>
              <a:defRPr sz="1800">
                <a:solidFill>
                  <a:srgbClr val="587F8E"/>
                </a:solidFill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6" name="Titre 11"/>
          <p:cNvSpPr>
            <a:spLocks noGrp="1"/>
          </p:cNvSpPr>
          <p:nvPr>
            <p:ph type="title"/>
          </p:nvPr>
        </p:nvSpPr>
        <p:spPr>
          <a:xfrm>
            <a:off x="2555776" y="6573878"/>
            <a:ext cx="5652120" cy="239498"/>
          </a:xfrm>
          <a:prstGeom prst="rect">
            <a:avLst/>
          </a:prstGeom>
        </p:spPr>
        <p:txBody>
          <a:bodyPr anchor="ctr"/>
          <a:lstStyle>
            <a:lvl1pPr algn="l">
              <a:defRPr sz="1050" b="0" baseline="0">
                <a:solidFill>
                  <a:srgbClr val="B2B2B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3"/>
          </p:nvPr>
        </p:nvSpPr>
        <p:spPr>
          <a:xfrm>
            <a:off x="1835696" y="121926"/>
            <a:ext cx="4608512" cy="423109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 b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0" y="64395"/>
            <a:ext cx="1748346" cy="67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60832"/>
      </p:ext>
    </p:extLst>
  </p:cSld>
  <p:clrMapOvr>
    <a:masterClrMapping/>
  </p:clrMapOvr>
  <p:transition spd="slow" advClick="0" advTm="7000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0162"/>
            <a:ext cx="9144000" cy="68876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+mj-lt"/>
            </a:endParaRPr>
          </a:p>
        </p:txBody>
      </p:sp>
      <p:sp>
        <p:nvSpPr>
          <p:cNvPr id="11" name="Espace réservé du texte 9"/>
          <p:cNvSpPr>
            <a:spLocks noGrp="1"/>
          </p:cNvSpPr>
          <p:nvPr>
            <p:ph type="body" sz="quarter" idx="10"/>
          </p:nvPr>
        </p:nvSpPr>
        <p:spPr>
          <a:xfrm>
            <a:off x="127000" y="1430798"/>
            <a:ext cx="6385118" cy="4695367"/>
          </a:xfrm>
        </p:spPr>
        <p:txBody>
          <a:bodyPr>
            <a:normAutofit/>
          </a:bodyPr>
          <a:lstStyle>
            <a:lvl1pPr marL="271463" indent="-271463">
              <a:defRPr sz="18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400">
                <a:latin typeface="+mj-lt"/>
              </a:defRPr>
            </a:lvl3pPr>
            <a:lvl4pPr>
              <a:defRPr sz="1200">
                <a:latin typeface="+mj-lt"/>
              </a:defRPr>
            </a:lvl4pPr>
            <a:lvl5pPr>
              <a:defRPr sz="1200">
                <a:latin typeface="+mj-lt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943100" y="120631"/>
            <a:ext cx="4569018" cy="1143000"/>
          </a:xfrm>
        </p:spPr>
        <p:txBody>
          <a:bodyPr anchor="t">
            <a:normAutofit/>
          </a:bodyPr>
          <a:lstStyle>
            <a:lvl1pPr>
              <a:defRPr sz="2700" b="1">
                <a:latin typeface="+mj-l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4" name="Espace réservé pour une image  2"/>
          <p:cNvSpPr>
            <a:spLocks noGrp="1"/>
          </p:cNvSpPr>
          <p:nvPr>
            <p:ph type="pic" sz="quarter" idx="11"/>
          </p:nvPr>
        </p:nvSpPr>
        <p:spPr>
          <a:xfrm>
            <a:off x="6599238" y="0"/>
            <a:ext cx="2544762" cy="68580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fr-FR" dirty="0"/>
          </a:p>
        </p:txBody>
      </p:sp>
      <p:pic>
        <p:nvPicPr>
          <p:cNvPr id="9" name="Picture 4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6555211"/>
            <a:ext cx="1007640" cy="316868"/>
          </a:xfrm>
          <a:prstGeom prst="rect">
            <a:avLst/>
          </a:prstGeom>
          <a:ln>
            <a:noFill/>
          </a:ln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" y="116632"/>
            <a:ext cx="1699890" cy="653452"/>
          </a:xfrm>
          <a:prstGeom prst="rect">
            <a:avLst/>
          </a:prstGeom>
        </p:spPr>
      </p:pic>
      <p:pic>
        <p:nvPicPr>
          <p:cNvPr id="8" name="Image 1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0950" y="0"/>
            <a:ext cx="15430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890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Grande parti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92954"/>
            <a:ext cx="3925824" cy="5888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er 18"/>
          <p:cNvGrpSpPr>
            <a:grpSpLocks/>
          </p:cNvGrpSpPr>
          <p:nvPr userDrawn="1"/>
        </p:nvGrpSpPr>
        <p:grpSpPr bwMode="auto">
          <a:xfrm flipV="1">
            <a:off x="7645400" y="4318000"/>
            <a:ext cx="1498600" cy="1863725"/>
            <a:chOff x="4851048" y="-1145"/>
            <a:chExt cx="4292952" cy="4003957"/>
          </a:xfrm>
        </p:grpSpPr>
        <p:sp>
          <p:nvSpPr>
            <p:cNvPr id="5" name="Triangle isocèle 10"/>
            <p:cNvSpPr/>
            <p:nvPr userDrawn="1"/>
          </p:nvSpPr>
          <p:spPr>
            <a:xfrm rot="16200000">
              <a:off x="5209433" y="-359530"/>
              <a:ext cx="3576181" cy="4292952"/>
            </a:xfrm>
            <a:custGeom>
              <a:avLst/>
              <a:gdLst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7304492 w 7304492"/>
                <a:gd name="connsiteY2" fmla="*/ 7085811 h 7085811"/>
                <a:gd name="connsiteX3" fmla="*/ 0 w 7304492"/>
                <a:gd name="connsiteY3" fmla="*/ 7085811 h 7085811"/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4862555 w 7304492"/>
                <a:gd name="connsiteY2" fmla="*/ 2355029 h 7085811"/>
                <a:gd name="connsiteX3" fmla="*/ 7304492 w 7304492"/>
                <a:gd name="connsiteY3" fmla="*/ 7085811 h 7085811"/>
                <a:gd name="connsiteX4" fmla="*/ 0 w 7304492"/>
                <a:gd name="connsiteY4" fmla="*/ 7085811 h 7085811"/>
                <a:gd name="connsiteX0" fmla="*/ 0 w 7304492"/>
                <a:gd name="connsiteY0" fmla="*/ 7085811 h 7092282"/>
                <a:gd name="connsiteX1" fmla="*/ 3652246 w 7304492"/>
                <a:gd name="connsiteY1" fmla="*/ 0 h 7092282"/>
                <a:gd name="connsiteX2" fmla="*/ 4862555 w 7304492"/>
                <a:gd name="connsiteY2" fmla="*/ 2355029 h 7092282"/>
                <a:gd name="connsiteX3" fmla="*/ 7304492 w 7304492"/>
                <a:gd name="connsiteY3" fmla="*/ 7085811 h 7092282"/>
                <a:gd name="connsiteX4" fmla="*/ 4840524 w 7304492"/>
                <a:gd name="connsiteY4" fmla="*/ 7092282 h 7092282"/>
                <a:gd name="connsiteX5" fmla="*/ 0 w 7304492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47730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57148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111136"/>
                <a:gd name="connsiteX1" fmla="*/ 3652246 w 4862555"/>
                <a:gd name="connsiteY1" fmla="*/ 0 h 7111136"/>
                <a:gd name="connsiteX2" fmla="*/ 4862555 w 4862555"/>
                <a:gd name="connsiteY2" fmla="*/ 2355029 h 7111136"/>
                <a:gd name="connsiteX3" fmla="*/ 4857148 w 4862555"/>
                <a:gd name="connsiteY3" fmla="*/ 4794303 h 7111136"/>
                <a:gd name="connsiteX4" fmla="*/ 4859360 w 4862555"/>
                <a:gd name="connsiteY4" fmla="*/ 7111136 h 7111136"/>
                <a:gd name="connsiteX5" fmla="*/ 0 w 4862555"/>
                <a:gd name="connsiteY5" fmla="*/ 7085811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4303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9016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871972 w 4873486"/>
                <a:gd name="connsiteY2" fmla="*/ 2326748 h 7111136"/>
                <a:gd name="connsiteX3" fmla="*/ 4871274 w 4873486"/>
                <a:gd name="connsiteY3" fmla="*/ 4799016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5163"/>
                <a:gd name="connsiteY0" fmla="*/ 7104665 h 7111136"/>
                <a:gd name="connsiteX1" fmla="*/ 3666372 w 4875163"/>
                <a:gd name="connsiteY1" fmla="*/ 0 h 7111136"/>
                <a:gd name="connsiteX2" fmla="*/ 4871972 w 4875163"/>
                <a:gd name="connsiteY2" fmla="*/ 2326748 h 7111136"/>
                <a:gd name="connsiteX3" fmla="*/ 4871274 w 4875163"/>
                <a:gd name="connsiteY3" fmla="*/ 4799016 h 7111136"/>
                <a:gd name="connsiteX4" fmla="*/ 4873486 w 4875163"/>
                <a:gd name="connsiteY4" fmla="*/ 7111136 h 7111136"/>
                <a:gd name="connsiteX5" fmla="*/ 0 w 4875163"/>
                <a:gd name="connsiteY5" fmla="*/ 7104665 h 7111136"/>
                <a:gd name="connsiteX0" fmla="*/ 0 w 4984444"/>
                <a:gd name="connsiteY0" fmla="*/ 7104665 h 7111136"/>
                <a:gd name="connsiteX1" fmla="*/ 3666372 w 4984444"/>
                <a:gd name="connsiteY1" fmla="*/ 0 h 7111136"/>
                <a:gd name="connsiteX2" fmla="*/ 4871972 w 4984444"/>
                <a:gd name="connsiteY2" fmla="*/ 2326748 h 7111136"/>
                <a:gd name="connsiteX3" fmla="*/ 4984287 w 4984444"/>
                <a:gd name="connsiteY3" fmla="*/ 4817872 h 7111136"/>
                <a:gd name="connsiteX4" fmla="*/ 4873486 w 4984444"/>
                <a:gd name="connsiteY4" fmla="*/ 7111136 h 7111136"/>
                <a:gd name="connsiteX5" fmla="*/ 0 w 4984444"/>
                <a:gd name="connsiteY5" fmla="*/ 7104665 h 7111136"/>
                <a:gd name="connsiteX0" fmla="*/ 0 w 4875164"/>
                <a:gd name="connsiteY0" fmla="*/ 7104665 h 7111136"/>
                <a:gd name="connsiteX1" fmla="*/ 3666372 w 4875164"/>
                <a:gd name="connsiteY1" fmla="*/ 0 h 7111136"/>
                <a:gd name="connsiteX2" fmla="*/ 4871972 w 4875164"/>
                <a:gd name="connsiteY2" fmla="*/ 2326748 h 7111136"/>
                <a:gd name="connsiteX3" fmla="*/ 4871276 w 4875164"/>
                <a:gd name="connsiteY3" fmla="*/ 4836728 h 7111136"/>
                <a:gd name="connsiteX4" fmla="*/ 4873486 w 4875164"/>
                <a:gd name="connsiteY4" fmla="*/ 7111136 h 7111136"/>
                <a:gd name="connsiteX5" fmla="*/ 0 w 4875164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871276 w 4873486"/>
                <a:gd name="connsiteY3" fmla="*/ 4836728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719025 w 4873486"/>
                <a:gd name="connsiteY3" fmla="*/ 4693853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720435"/>
                <a:gd name="connsiteY0" fmla="*/ 7104665 h 7104665"/>
                <a:gd name="connsiteX1" fmla="*/ 3666372 w 4720435"/>
                <a:gd name="connsiteY1" fmla="*/ 0 h 7104665"/>
                <a:gd name="connsiteX2" fmla="*/ 4710205 w 4720435"/>
                <a:gd name="connsiteY2" fmla="*/ 2021948 h 7104665"/>
                <a:gd name="connsiteX3" fmla="*/ 4719025 w 4720435"/>
                <a:gd name="connsiteY3" fmla="*/ 4693853 h 7104665"/>
                <a:gd name="connsiteX4" fmla="*/ 4711719 w 4720435"/>
                <a:gd name="connsiteY4" fmla="*/ 5606186 h 7104665"/>
                <a:gd name="connsiteX5" fmla="*/ 0 w 4720435"/>
                <a:gd name="connsiteY5" fmla="*/ 7104665 h 7104665"/>
                <a:gd name="connsiteX0" fmla="*/ 0 w 3940147"/>
                <a:gd name="connsiteY0" fmla="*/ 5571143 h 5606186"/>
                <a:gd name="connsiteX1" fmla="*/ 2886084 w 3940147"/>
                <a:gd name="connsiteY1" fmla="*/ 0 h 5606186"/>
                <a:gd name="connsiteX2" fmla="*/ 3929917 w 3940147"/>
                <a:gd name="connsiteY2" fmla="*/ 2021948 h 5606186"/>
                <a:gd name="connsiteX3" fmla="*/ 3938737 w 3940147"/>
                <a:gd name="connsiteY3" fmla="*/ 4693853 h 5606186"/>
                <a:gd name="connsiteX4" fmla="*/ 3931431 w 3940147"/>
                <a:gd name="connsiteY4" fmla="*/ 5606186 h 5606186"/>
                <a:gd name="connsiteX5" fmla="*/ 0 w 3940147"/>
                <a:gd name="connsiteY5" fmla="*/ 5571143 h 5606186"/>
                <a:gd name="connsiteX0" fmla="*/ 0 w 3939313"/>
                <a:gd name="connsiteY0" fmla="*/ 5571143 h 5606186"/>
                <a:gd name="connsiteX1" fmla="*/ 2886084 w 3939313"/>
                <a:gd name="connsiteY1" fmla="*/ 0 h 5606186"/>
                <a:gd name="connsiteX2" fmla="*/ 3910886 w 3939313"/>
                <a:gd name="connsiteY2" fmla="*/ 2002898 h 5606186"/>
                <a:gd name="connsiteX3" fmla="*/ 3938737 w 3939313"/>
                <a:gd name="connsiteY3" fmla="*/ 4693853 h 5606186"/>
                <a:gd name="connsiteX4" fmla="*/ 3931431 w 3939313"/>
                <a:gd name="connsiteY4" fmla="*/ 5606186 h 5606186"/>
                <a:gd name="connsiteX5" fmla="*/ 0 w 3939313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02898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12966"/>
                <a:gd name="connsiteY0" fmla="*/ 5571143 h 5609320"/>
                <a:gd name="connsiteX1" fmla="*/ 2886084 w 3912966"/>
                <a:gd name="connsiteY1" fmla="*/ 0 h 5609320"/>
                <a:gd name="connsiteX2" fmla="*/ 3910886 w 3912966"/>
                <a:gd name="connsiteY2" fmla="*/ 2012295 h 5609320"/>
                <a:gd name="connsiteX3" fmla="*/ 3910192 w 3912966"/>
                <a:gd name="connsiteY3" fmla="*/ 4703381 h 5609320"/>
                <a:gd name="connsiteX4" fmla="*/ 3868863 w 3912966"/>
                <a:gd name="connsiteY4" fmla="*/ 5609320 h 5609320"/>
                <a:gd name="connsiteX5" fmla="*/ 0 w 3912966"/>
                <a:gd name="connsiteY5" fmla="*/ 5571143 h 5609320"/>
                <a:gd name="connsiteX0" fmla="*/ 0 w 3915790"/>
                <a:gd name="connsiteY0" fmla="*/ 5571143 h 5593663"/>
                <a:gd name="connsiteX1" fmla="*/ 2886084 w 3915790"/>
                <a:gd name="connsiteY1" fmla="*/ 0 h 5593663"/>
                <a:gd name="connsiteX2" fmla="*/ 3910886 w 3915790"/>
                <a:gd name="connsiteY2" fmla="*/ 2012295 h 5593663"/>
                <a:gd name="connsiteX3" fmla="*/ 3910192 w 3915790"/>
                <a:gd name="connsiteY3" fmla="*/ 4703381 h 5593663"/>
                <a:gd name="connsiteX4" fmla="*/ 3915790 w 3915790"/>
                <a:gd name="connsiteY4" fmla="*/ 5593663 h 5593663"/>
                <a:gd name="connsiteX5" fmla="*/ 0 w 3915790"/>
                <a:gd name="connsiteY5" fmla="*/ 5571143 h 5593663"/>
                <a:gd name="connsiteX0" fmla="*/ 0 w 3916271"/>
                <a:gd name="connsiteY0" fmla="*/ 5571143 h 5593663"/>
                <a:gd name="connsiteX1" fmla="*/ 2886084 w 3916271"/>
                <a:gd name="connsiteY1" fmla="*/ 0 h 5593663"/>
                <a:gd name="connsiteX2" fmla="*/ 3910886 w 3916271"/>
                <a:gd name="connsiteY2" fmla="*/ 2012295 h 5593663"/>
                <a:gd name="connsiteX3" fmla="*/ 3910192 w 3916271"/>
                <a:gd name="connsiteY3" fmla="*/ 4703381 h 5593663"/>
                <a:gd name="connsiteX4" fmla="*/ 3915790 w 3916271"/>
                <a:gd name="connsiteY4" fmla="*/ 5593663 h 5593663"/>
                <a:gd name="connsiteX5" fmla="*/ 0 w 3916271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98"/>
                <a:gd name="connsiteY0" fmla="*/ 5571143 h 5593663"/>
                <a:gd name="connsiteX1" fmla="*/ 2886084 w 4045798"/>
                <a:gd name="connsiteY1" fmla="*/ 0 h 5593663"/>
                <a:gd name="connsiteX2" fmla="*/ 4045716 w 4045798"/>
                <a:gd name="connsiteY2" fmla="*/ 2272004 h 5593663"/>
                <a:gd name="connsiteX3" fmla="*/ 4045798 w 4045798"/>
                <a:gd name="connsiteY3" fmla="*/ 3605618 h 5593663"/>
                <a:gd name="connsiteX4" fmla="*/ 3915790 w 4045798"/>
                <a:gd name="connsiteY4" fmla="*/ 5593663 h 5593663"/>
                <a:gd name="connsiteX5" fmla="*/ 0 w 4045798"/>
                <a:gd name="connsiteY5" fmla="*/ 5571143 h 5593663"/>
                <a:gd name="connsiteX0" fmla="*/ 0 w 4045798"/>
                <a:gd name="connsiteY0" fmla="*/ 5571143 h 5571143"/>
                <a:gd name="connsiteX1" fmla="*/ 2886084 w 4045798"/>
                <a:gd name="connsiteY1" fmla="*/ 0 h 5571143"/>
                <a:gd name="connsiteX2" fmla="*/ 4045716 w 4045798"/>
                <a:gd name="connsiteY2" fmla="*/ 2272004 h 5571143"/>
                <a:gd name="connsiteX3" fmla="*/ 4045798 w 4045798"/>
                <a:gd name="connsiteY3" fmla="*/ 3605618 h 5571143"/>
                <a:gd name="connsiteX4" fmla="*/ 3992167 w 4045798"/>
                <a:gd name="connsiteY4" fmla="*/ 4118597 h 5571143"/>
                <a:gd name="connsiteX5" fmla="*/ 0 w 4045798"/>
                <a:gd name="connsiteY5" fmla="*/ 5571143 h 5571143"/>
                <a:gd name="connsiteX0" fmla="*/ 0 w 4050291"/>
                <a:gd name="connsiteY0" fmla="*/ 5571143 h 5571143"/>
                <a:gd name="connsiteX1" fmla="*/ 2886084 w 4050291"/>
                <a:gd name="connsiteY1" fmla="*/ 0 h 5571143"/>
                <a:gd name="connsiteX2" fmla="*/ 4045716 w 4050291"/>
                <a:gd name="connsiteY2" fmla="*/ 2272004 h 5571143"/>
                <a:gd name="connsiteX3" fmla="*/ 4050291 w 4050291"/>
                <a:gd name="connsiteY3" fmla="*/ 2778143 h 5571143"/>
                <a:gd name="connsiteX4" fmla="*/ 3992167 w 4050291"/>
                <a:gd name="connsiteY4" fmla="*/ 4118597 h 5571143"/>
                <a:gd name="connsiteX5" fmla="*/ 0 w 4050291"/>
                <a:gd name="connsiteY5" fmla="*/ 5571143 h 5571143"/>
                <a:gd name="connsiteX0" fmla="*/ 0 w 4051232"/>
                <a:gd name="connsiteY0" fmla="*/ 5571143 h 5571143"/>
                <a:gd name="connsiteX1" fmla="*/ 2886084 w 4051232"/>
                <a:gd name="connsiteY1" fmla="*/ 0 h 5571143"/>
                <a:gd name="connsiteX2" fmla="*/ 4045716 w 4051232"/>
                <a:gd name="connsiteY2" fmla="*/ 2272004 h 5571143"/>
                <a:gd name="connsiteX3" fmla="*/ 4050291 w 4051232"/>
                <a:gd name="connsiteY3" fmla="*/ 2778143 h 5571143"/>
                <a:gd name="connsiteX4" fmla="*/ 4050573 w 4051232"/>
                <a:gd name="connsiteY4" fmla="*/ 3614916 h 5571143"/>
                <a:gd name="connsiteX5" fmla="*/ 0 w 4051232"/>
                <a:gd name="connsiteY5" fmla="*/ 5571143 h 5571143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307578"/>
                <a:gd name="connsiteY0" fmla="*/ 3610384 h 3614916"/>
                <a:gd name="connsiteX1" fmla="*/ 1870718 w 3307578"/>
                <a:gd name="connsiteY1" fmla="*/ 0 h 3614916"/>
                <a:gd name="connsiteX2" fmla="*/ 3030350 w 3307578"/>
                <a:gd name="connsiteY2" fmla="*/ 2272004 h 3614916"/>
                <a:gd name="connsiteX3" fmla="*/ 3035207 w 3307578"/>
                <a:gd name="connsiteY3" fmla="*/ 3614916 h 3614916"/>
                <a:gd name="connsiteX4" fmla="*/ 0 w 3307578"/>
                <a:gd name="connsiteY4" fmla="*/ 3610384 h 3614916"/>
                <a:gd name="connsiteX0" fmla="*/ 0 w 3116906"/>
                <a:gd name="connsiteY0" fmla="*/ 3610384 h 3614916"/>
                <a:gd name="connsiteX1" fmla="*/ 1870718 w 3116906"/>
                <a:gd name="connsiteY1" fmla="*/ 0 h 3614916"/>
                <a:gd name="connsiteX2" fmla="*/ 3030350 w 3116906"/>
                <a:gd name="connsiteY2" fmla="*/ 2272004 h 3614916"/>
                <a:gd name="connsiteX3" fmla="*/ 3035207 w 3116906"/>
                <a:gd name="connsiteY3" fmla="*/ 3614916 h 3614916"/>
                <a:gd name="connsiteX4" fmla="*/ 0 w 3116906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0350"/>
                <a:gd name="connsiteY0" fmla="*/ 3610384 h 3612520"/>
                <a:gd name="connsiteX1" fmla="*/ 1870718 w 3030350"/>
                <a:gd name="connsiteY1" fmla="*/ 0 h 3612520"/>
                <a:gd name="connsiteX2" fmla="*/ 3030350 w 3030350"/>
                <a:gd name="connsiteY2" fmla="*/ 2272004 h 3612520"/>
                <a:gd name="connsiteX3" fmla="*/ 3008881 w 3030350"/>
                <a:gd name="connsiteY3" fmla="*/ 3612520 h 3612520"/>
                <a:gd name="connsiteX4" fmla="*/ 0 w 3030350"/>
                <a:gd name="connsiteY4" fmla="*/ 3610384 h 3612520"/>
                <a:gd name="connsiteX0" fmla="*/ 0 w 3032814"/>
                <a:gd name="connsiteY0" fmla="*/ 3610384 h 3610384"/>
                <a:gd name="connsiteX1" fmla="*/ 1870718 w 3032814"/>
                <a:gd name="connsiteY1" fmla="*/ 0 h 3610384"/>
                <a:gd name="connsiteX2" fmla="*/ 3030350 w 3032814"/>
                <a:gd name="connsiteY2" fmla="*/ 2272004 h 3610384"/>
                <a:gd name="connsiteX3" fmla="*/ 3032814 w 3032814"/>
                <a:gd name="connsiteY3" fmla="*/ 3610124 h 3610384"/>
                <a:gd name="connsiteX4" fmla="*/ 0 w 3032814"/>
                <a:gd name="connsiteY4" fmla="*/ 3610384 h 3610384"/>
                <a:gd name="connsiteX0" fmla="*/ 0 w 3032849"/>
                <a:gd name="connsiteY0" fmla="*/ 3610384 h 3610384"/>
                <a:gd name="connsiteX1" fmla="*/ 1870718 w 3032849"/>
                <a:gd name="connsiteY1" fmla="*/ 0 h 3610384"/>
                <a:gd name="connsiteX2" fmla="*/ 3030350 w 3032849"/>
                <a:gd name="connsiteY2" fmla="*/ 2272004 h 3610384"/>
                <a:gd name="connsiteX3" fmla="*/ 3032814 w 3032849"/>
                <a:gd name="connsiteY3" fmla="*/ 3610124 h 3610384"/>
                <a:gd name="connsiteX4" fmla="*/ 0 w 3032849"/>
                <a:gd name="connsiteY4" fmla="*/ 3610384 h 3610384"/>
                <a:gd name="connsiteX0" fmla="*/ 0 w 3032891"/>
                <a:gd name="connsiteY0" fmla="*/ 3610384 h 3610384"/>
                <a:gd name="connsiteX1" fmla="*/ 1870718 w 3032891"/>
                <a:gd name="connsiteY1" fmla="*/ 0 h 3610384"/>
                <a:gd name="connsiteX2" fmla="*/ 3032746 w 3032891"/>
                <a:gd name="connsiteY2" fmla="*/ 2279192 h 3610384"/>
                <a:gd name="connsiteX3" fmla="*/ 3032814 w 3032891"/>
                <a:gd name="connsiteY3" fmla="*/ 3610124 h 3610384"/>
                <a:gd name="connsiteX4" fmla="*/ 0 w 3032891"/>
                <a:gd name="connsiteY4" fmla="*/ 3610384 h 361038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10386 h 3610386"/>
                <a:gd name="connsiteX1" fmla="*/ 1842472 w 3004645"/>
                <a:gd name="connsiteY1" fmla="*/ 0 h 3610386"/>
                <a:gd name="connsiteX2" fmla="*/ 3004500 w 3004645"/>
                <a:gd name="connsiteY2" fmla="*/ 2279192 h 3610386"/>
                <a:gd name="connsiteX3" fmla="*/ 3004568 w 3004645"/>
                <a:gd name="connsiteY3" fmla="*/ 3610124 h 3610386"/>
                <a:gd name="connsiteX4" fmla="*/ 0 w 3004645"/>
                <a:gd name="connsiteY4" fmla="*/ 3610386 h 36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645" h="3610386">
                  <a:moveTo>
                    <a:pt x="0" y="3610386"/>
                  </a:moveTo>
                  <a:cubicBezTo>
                    <a:pt x="642401" y="2329647"/>
                    <a:pt x="1228315" y="1201577"/>
                    <a:pt x="1842472" y="0"/>
                  </a:cubicBezTo>
                  <a:cubicBezTo>
                    <a:pt x="2253254" y="781336"/>
                    <a:pt x="2579999" y="1451166"/>
                    <a:pt x="3004500" y="2279192"/>
                  </a:cubicBezTo>
                  <a:cubicBezTo>
                    <a:pt x="3003266" y="2934383"/>
                    <a:pt x="3005024" y="2911785"/>
                    <a:pt x="3004568" y="3610124"/>
                  </a:cubicBezTo>
                  <a:lnTo>
                    <a:pt x="0" y="3610386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04D6F">
                    <a:alpha val="89804"/>
                  </a:srgbClr>
                </a:gs>
                <a:gs pos="100000">
                  <a:srgbClr val="004D6F">
                    <a:alpha val="6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  <p:sp>
          <p:nvSpPr>
            <p:cNvPr id="6" name="Triangle isocèle 5"/>
            <p:cNvSpPr/>
            <p:nvPr userDrawn="1"/>
          </p:nvSpPr>
          <p:spPr>
            <a:xfrm rot="16200000">
              <a:off x="7299817" y="2158629"/>
              <a:ext cx="1872208" cy="1816158"/>
            </a:xfrm>
            <a:prstGeom prst="triangle">
              <a:avLst/>
            </a:prstGeom>
            <a:gradFill flip="none" rotWithShape="1">
              <a:gsLst>
                <a:gs pos="21000">
                  <a:srgbClr val="004D6F">
                    <a:alpha val="79000"/>
                  </a:srgbClr>
                </a:gs>
                <a:gs pos="99000">
                  <a:srgbClr val="004D6F">
                    <a:alpha val="1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7213600" y="0"/>
            <a:ext cx="1930400" cy="198437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8" name="Triangle rectangle 7"/>
          <p:cNvSpPr/>
          <p:nvPr userDrawn="1"/>
        </p:nvSpPr>
        <p:spPr>
          <a:xfrm>
            <a:off x="0" y="0"/>
            <a:ext cx="1257300" cy="6858000"/>
          </a:xfrm>
          <a:prstGeom prst="rt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9" name="Triangle rectangle 8"/>
          <p:cNvSpPr/>
          <p:nvPr userDrawn="1"/>
        </p:nvSpPr>
        <p:spPr>
          <a:xfrm flipH="1" flipV="1">
            <a:off x="2667000" y="0"/>
            <a:ext cx="1257300" cy="6858000"/>
          </a:xfrm>
          <a:prstGeom prst="rtTriangle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81725"/>
            <a:ext cx="9144000" cy="693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600" dirty="0">
              <a:latin typeface="+mj-lt"/>
              <a:cs typeface="FrankRuehl" panose="020E0503060101010101" pitchFamily="34" charset="-79"/>
            </a:endParaRPr>
          </a:p>
        </p:txBody>
      </p:sp>
      <p:pic>
        <p:nvPicPr>
          <p:cNvPr id="11" name="Picture 2" descr="E:\Users\Laura\Documents\auto-entrepreneur\Net Helium\insa\INSA Toulouse\CREA\logo-insa-toulous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8600"/>
            <a:ext cx="18002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2"/>
          <p:cNvSpPr txBox="1">
            <a:spLocks noChangeArrowheads="1"/>
          </p:cNvSpPr>
          <p:nvPr userDrawn="1"/>
        </p:nvSpPr>
        <p:spPr bwMode="auto">
          <a:xfrm>
            <a:off x="0" y="6246813"/>
            <a:ext cx="21732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fr-FR" sz="1000" b="1" dirty="0">
                <a:solidFill>
                  <a:srgbClr val="FF0000"/>
                </a:solidFill>
              </a:rPr>
              <a:t>DEPARTEMENT OF ELECTRICAL AND COMPUTER ENGINEERING</a:t>
            </a:r>
          </a:p>
        </p:txBody>
      </p:sp>
      <p:pic>
        <p:nvPicPr>
          <p:cNvPr id="13" name="Imag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91" y="5661248"/>
            <a:ext cx="620445" cy="104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3924719" y="1984811"/>
            <a:ext cx="4862820" cy="2133996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>
              <a:defRPr sz="40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pic>
        <p:nvPicPr>
          <p:cNvPr id="14" name="Image 1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00950" y="0"/>
            <a:ext cx="15430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2479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ande parti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3856616" cy="6477000"/>
          </a:xfrm>
          <a:prstGeom prst="rect">
            <a:avLst/>
          </a:prstGeom>
        </p:spPr>
      </p:pic>
      <p:grpSp>
        <p:nvGrpSpPr>
          <p:cNvPr id="4" name="Grouper 18"/>
          <p:cNvGrpSpPr>
            <a:grpSpLocks/>
          </p:cNvGrpSpPr>
          <p:nvPr userDrawn="1"/>
        </p:nvGrpSpPr>
        <p:grpSpPr bwMode="auto">
          <a:xfrm flipV="1">
            <a:off x="7645400" y="4318000"/>
            <a:ext cx="1498600" cy="1863725"/>
            <a:chOff x="4851048" y="-1145"/>
            <a:chExt cx="4292952" cy="4003957"/>
          </a:xfrm>
        </p:grpSpPr>
        <p:sp>
          <p:nvSpPr>
            <p:cNvPr id="5" name="Triangle isocèle 10"/>
            <p:cNvSpPr/>
            <p:nvPr userDrawn="1"/>
          </p:nvSpPr>
          <p:spPr>
            <a:xfrm rot="16200000">
              <a:off x="5209433" y="-359530"/>
              <a:ext cx="3576181" cy="4292952"/>
            </a:xfrm>
            <a:custGeom>
              <a:avLst/>
              <a:gdLst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7304492 w 7304492"/>
                <a:gd name="connsiteY2" fmla="*/ 7085811 h 7085811"/>
                <a:gd name="connsiteX3" fmla="*/ 0 w 7304492"/>
                <a:gd name="connsiteY3" fmla="*/ 7085811 h 7085811"/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4862555 w 7304492"/>
                <a:gd name="connsiteY2" fmla="*/ 2355029 h 7085811"/>
                <a:gd name="connsiteX3" fmla="*/ 7304492 w 7304492"/>
                <a:gd name="connsiteY3" fmla="*/ 7085811 h 7085811"/>
                <a:gd name="connsiteX4" fmla="*/ 0 w 7304492"/>
                <a:gd name="connsiteY4" fmla="*/ 7085811 h 7085811"/>
                <a:gd name="connsiteX0" fmla="*/ 0 w 7304492"/>
                <a:gd name="connsiteY0" fmla="*/ 7085811 h 7092282"/>
                <a:gd name="connsiteX1" fmla="*/ 3652246 w 7304492"/>
                <a:gd name="connsiteY1" fmla="*/ 0 h 7092282"/>
                <a:gd name="connsiteX2" fmla="*/ 4862555 w 7304492"/>
                <a:gd name="connsiteY2" fmla="*/ 2355029 h 7092282"/>
                <a:gd name="connsiteX3" fmla="*/ 7304492 w 7304492"/>
                <a:gd name="connsiteY3" fmla="*/ 7085811 h 7092282"/>
                <a:gd name="connsiteX4" fmla="*/ 4840524 w 7304492"/>
                <a:gd name="connsiteY4" fmla="*/ 7092282 h 7092282"/>
                <a:gd name="connsiteX5" fmla="*/ 0 w 7304492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47730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57148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111136"/>
                <a:gd name="connsiteX1" fmla="*/ 3652246 w 4862555"/>
                <a:gd name="connsiteY1" fmla="*/ 0 h 7111136"/>
                <a:gd name="connsiteX2" fmla="*/ 4862555 w 4862555"/>
                <a:gd name="connsiteY2" fmla="*/ 2355029 h 7111136"/>
                <a:gd name="connsiteX3" fmla="*/ 4857148 w 4862555"/>
                <a:gd name="connsiteY3" fmla="*/ 4794303 h 7111136"/>
                <a:gd name="connsiteX4" fmla="*/ 4859360 w 4862555"/>
                <a:gd name="connsiteY4" fmla="*/ 7111136 h 7111136"/>
                <a:gd name="connsiteX5" fmla="*/ 0 w 4862555"/>
                <a:gd name="connsiteY5" fmla="*/ 7085811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4303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9016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871972 w 4873486"/>
                <a:gd name="connsiteY2" fmla="*/ 2326748 h 7111136"/>
                <a:gd name="connsiteX3" fmla="*/ 4871274 w 4873486"/>
                <a:gd name="connsiteY3" fmla="*/ 4799016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5163"/>
                <a:gd name="connsiteY0" fmla="*/ 7104665 h 7111136"/>
                <a:gd name="connsiteX1" fmla="*/ 3666372 w 4875163"/>
                <a:gd name="connsiteY1" fmla="*/ 0 h 7111136"/>
                <a:gd name="connsiteX2" fmla="*/ 4871972 w 4875163"/>
                <a:gd name="connsiteY2" fmla="*/ 2326748 h 7111136"/>
                <a:gd name="connsiteX3" fmla="*/ 4871274 w 4875163"/>
                <a:gd name="connsiteY3" fmla="*/ 4799016 h 7111136"/>
                <a:gd name="connsiteX4" fmla="*/ 4873486 w 4875163"/>
                <a:gd name="connsiteY4" fmla="*/ 7111136 h 7111136"/>
                <a:gd name="connsiteX5" fmla="*/ 0 w 4875163"/>
                <a:gd name="connsiteY5" fmla="*/ 7104665 h 7111136"/>
                <a:gd name="connsiteX0" fmla="*/ 0 w 4984444"/>
                <a:gd name="connsiteY0" fmla="*/ 7104665 h 7111136"/>
                <a:gd name="connsiteX1" fmla="*/ 3666372 w 4984444"/>
                <a:gd name="connsiteY1" fmla="*/ 0 h 7111136"/>
                <a:gd name="connsiteX2" fmla="*/ 4871972 w 4984444"/>
                <a:gd name="connsiteY2" fmla="*/ 2326748 h 7111136"/>
                <a:gd name="connsiteX3" fmla="*/ 4984287 w 4984444"/>
                <a:gd name="connsiteY3" fmla="*/ 4817872 h 7111136"/>
                <a:gd name="connsiteX4" fmla="*/ 4873486 w 4984444"/>
                <a:gd name="connsiteY4" fmla="*/ 7111136 h 7111136"/>
                <a:gd name="connsiteX5" fmla="*/ 0 w 4984444"/>
                <a:gd name="connsiteY5" fmla="*/ 7104665 h 7111136"/>
                <a:gd name="connsiteX0" fmla="*/ 0 w 4875164"/>
                <a:gd name="connsiteY0" fmla="*/ 7104665 h 7111136"/>
                <a:gd name="connsiteX1" fmla="*/ 3666372 w 4875164"/>
                <a:gd name="connsiteY1" fmla="*/ 0 h 7111136"/>
                <a:gd name="connsiteX2" fmla="*/ 4871972 w 4875164"/>
                <a:gd name="connsiteY2" fmla="*/ 2326748 h 7111136"/>
                <a:gd name="connsiteX3" fmla="*/ 4871276 w 4875164"/>
                <a:gd name="connsiteY3" fmla="*/ 4836728 h 7111136"/>
                <a:gd name="connsiteX4" fmla="*/ 4873486 w 4875164"/>
                <a:gd name="connsiteY4" fmla="*/ 7111136 h 7111136"/>
                <a:gd name="connsiteX5" fmla="*/ 0 w 4875164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871276 w 4873486"/>
                <a:gd name="connsiteY3" fmla="*/ 4836728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719025 w 4873486"/>
                <a:gd name="connsiteY3" fmla="*/ 4693853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720435"/>
                <a:gd name="connsiteY0" fmla="*/ 7104665 h 7104665"/>
                <a:gd name="connsiteX1" fmla="*/ 3666372 w 4720435"/>
                <a:gd name="connsiteY1" fmla="*/ 0 h 7104665"/>
                <a:gd name="connsiteX2" fmla="*/ 4710205 w 4720435"/>
                <a:gd name="connsiteY2" fmla="*/ 2021948 h 7104665"/>
                <a:gd name="connsiteX3" fmla="*/ 4719025 w 4720435"/>
                <a:gd name="connsiteY3" fmla="*/ 4693853 h 7104665"/>
                <a:gd name="connsiteX4" fmla="*/ 4711719 w 4720435"/>
                <a:gd name="connsiteY4" fmla="*/ 5606186 h 7104665"/>
                <a:gd name="connsiteX5" fmla="*/ 0 w 4720435"/>
                <a:gd name="connsiteY5" fmla="*/ 7104665 h 7104665"/>
                <a:gd name="connsiteX0" fmla="*/ 0 w 3940147"/>
                <a:gd name="connsiteY0" fmla="*/ 5571143 h 5606186"/>
                <a:gd name="connsiteX1" fmla="*/ 2886084 w 3940147"/>
                <a:gd name="connsiteY1" fmla="*/ 0 h 5606186"/>
                <a:gd name="connsiteX2" fmla="*/ 3929917 w 3940147"/>
                <a:gd name="connsiteY2" fmla="*/ 2021948 h 5606186"/>
                <a:gd name="connsiteX3" fmla="*/ 3938737 w 3940147"/>
                <a:gd name="connsiteY3" fmla="*/ 4693853 h 5606186"/>
                <a:gd name="connsiteX4" fmla="*/ 3931431 w 3940147"/>
                <a:gd name="connsiteY4" fmla="*/ 5606186 h 5606186"/>
                <a:gd name="connsiteX5" fmla="*/ 0 w 3940147"/>
                <a:gd name="connsiteY5" fmla="*/ 5571143 h 5606186"/>
                <a:gd name="connsiteX0" fmla="*/ 0 w 3939313"/>
                <a:gd name="connsiteY0" fmla="*/ 5571143 h 5606186"/>
                <a:gd name="connsiteX1" fmla="*/ 2886084 w 3939313"/>
                <a:gd name="connsiteY1" fmla="*/ 0 h 5606186"/>
                <a:gd name="connsiteX2" fmla="*/ 3910886 w 3939313"/>
                <a:gd name="connsiteY2" fmla="*/ 2002898 h 5606186"/>
                <a:gd name="connsiteX3" fmla="*/ 3938737 w 3939313"/>
                <a:gd name="connsiteY3" fmla="*/ 4693853 h 5606186"/>
                <a:gd name="connsiteX4" fmla="*/ 3931431 w 3939313"/>
                <a:gd name="connsiteY4" fmla="*/ 5606186 h 5606186"/>
                <a:gd name="connsiteX5" fmla="*/ 0 w 3939313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02898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12966"/>
                <a:gd name="connsiteY0" fmla="*/ 5571143 h 5609320"/>
                <a:gd name="connsiteX1" fmla="*/ 2886084 w 3912966"/>
                <a:gd name="connsiteY1" fmla="*/ 0 h 5609320"/>
                <a:gd name="connsiteX2" fmla="*/ 3910886 w 3912966"/>
                <a:gd name="connsiteY2" fmla="*/ 2012295 h 5609320"/>
                <a:gd name="connsiteX3" fmla="*/ 3910192 w 3912966"/>
                <a:gd name="connsiteY3" fmla="*/ 4703381 h 5609320"/>
                <a:gd name="connsiteX4" fmla="*/ 3868863 w 3912966"/>
                <a:gd name="connsiteY4" fmla="*/ 5609320 h 5609320"/>
                <a:gd name="connsiteX5" fmla="*/ 0 w 3912966"/>
                <a:gd name="connsiteY5" fmla="*/ 5571143 h 5609320"/>
                <a:gd name="connsiteX0" fmla="*/ 0 w 3915790"/>
                <a:gd name="connsiteY0" fmla="*/ 5571143 h 5593663"/>
                <a:gd name="connsiteX1" fmla="*/ 2886084 w 3915790"/>
                <a:gd name="connsiteY1" fmla="*/ 0 h 5593663"/>
                <a:gd name="connsiteX2" fmla="*/ 3910886 w 3915790"/>
                <a:gd name="connsiteY2" fmla="*/ 2012295 h 5593663"/>
                <a:gd name="connsiteX3" fmla="*/ 3910192 w 3915790"/>
                <a:gd name="connsiteY3" fmla="*/ 4703381 h 5593663"/>
                <a:gd name="connsiteX4" fmla="*/ 3915790 w 3915790"/>
                <a:gd name="connsiteY4" fmla="*/ 5593663 h 5593663"/>
                <a:gd name="connsiteX5" fmla="*/ 0 w 3915790"/>
                <a:gd name="connsiteY5" fmla="*/ 5571143 h 5593663"/>
                <a:gd name="connsiteX0" fmla="*/ 0 w 3916271"/>
                <a:gd name="connsiteY0" fmla="*/ 5571143 h 5593663"/>
                <a:gd name="connsiteX1" fmla="*/ 2886084 w 3916271"/>
                <a:gd name="connsiteY1" fmla="*/ 0 h 5593663"/>
                <a:gd name="connsiteX2" fmla="*/ 3910886 w 3916271"/>
                <a:gd name="connsiteY2" fmla="*/ 2012295 h 5593663"/>
                <a:gd name="connsiteX3" fmla="*/ 3910192 w 3916271"/>
                <a:gd name="connsiteY3" fmla="*/ 4703381 h 5593663"/>
                <a:gd name="connsiteX4" fmla="*/ 3915790 w 3916271"/>
                <a:gd name="connsiteY4" fmla="*/ 5593663 h 5593663"/>
                <a:gd name="connsiteX5" fmla="*/ 0 w 3916271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98"/>
                <a:gd name="connsiteY0" fmla="*/ 5571143 h 5593663"/>
                <a:gd name="connsiteX1" fmla="*/ 2886084 w 4045798"/>
                <a:gd name="connsiteY1" fmla="*/ 0 h 5593663"/>
                <a:gd name="connsiteX2" fmla="*/ 4045716 w 4045798"/>
                <a:gd name="connsiteY2" fmla="*/ 2272004 h 5593663"/>
                <a:gd name="connsiteX3" fmla="*/ 4045798 w 4045798"/>
                <a:gd name="connsiteY3" fmla="*/ 3605618 h 5593663"/>
                <a:gd name="connsiteX4" fmla="*/ 3915790 w 4045798"/>
                <a:gd name="connsiteY4" fmla="*/ 5593663 h 5593663"/>
                <a:gd name="connsiteX5" fmla="*/ 0 w 4045798"/>
                <a:gd name="connsiteY5" fmla="*/ 5571143 h 5593663"/>
                <a:gd name="connsiteX0" fmla="*/ 0 w 4045798"/>
                <a:gd name="connsiteY0" fmla="*/ 5571143 h 5571143"/>
                <a:gd name="connsiteX1" fmla="*/ 2886084 w 4045798"/>
                <a:gd name="connsiteY1" fmla="*/ 0 h 5571143"/>
                <a:gd name="connsiteX2" fmla="*/ 4045716 w 4045798"/>
                <a:gd name="connsiteY2" fmla="*/ 2272004 h 5571143"/>
                <a:gd name="connsiteX3" fmla="*/ 4045798 w 4045798"/>
                <a:gd name="connsiteY3" fmla="*/ 3605618 h 5571143"/>
                <a:gd name="connsiteX4" fmla="*/ 3992167 w 4045798"/>
                <a:gd name="connsiteY4" fmla="*/ 4118597 h 5571143"/>
                <a:gd name="connsiteX5" fmla="*/ 0 w 4045798"/>
                <a:gd name="connsiteY5" fmla="*/ 5571143 h 5571143"/>
                <a:gd name="connsiteX0" fmla="*/ 0 w 4050291"/>
                <a:gd name="connsiteY0" fmla="*/ 5571143 h 5571143"/>
                <a:gd name="connsiteX1" fmla="*/ 2886084 w 4050291"/>
                <a:gd name="connsiteY1" fmla="*/ 0 h 5571143"/>
                <a:gd name="connsiteX2" fmla="*/ 4045716 w 4050291"/>
                <a:gd name="connsiteY2" fmla="*/ 2272004 h 5571143"/>
                <a:gd name="connsiteX3" fmla="*/ 4050291 w 4050291"/>
                <a:gd name="connsiteY3" fmla="*/ 2778143 h 5571143"/>
                <a:gd name="connsiteX4" fmla="*/ 3992167 w 4050291"/>
                <a:gd name="connsiteY4" fmla="*/ 4118597 h 5571143"/>
                <a:gd name="connsiteX5" fmla="*/ 0 w 4050291"/>
                <a:gd name="connsiteY5" fmla="*/ 5571143 h 5571143"/>
                <a:gd name="connsiteX0" fmla="*/ 0 w 4051232"/>
                <a:gd name="connsiteY0" fmla="*/ 5571143 h 5571143"/>
                <a:gd name="connsiteX1" fmla="*/ 2886084 w 4051232"/>
                <a:gd name="connsiteY1" fmla="*/ 0 h 5571143"/>
                <a:gd name="connsiteX2" fmla="*/ 4045716 w 4051232"/>
                <a:gd name="connsiteY2" fmla="*/ 2272004 h 5571143"/>
                <a:gd name="connsiteX3" fmla="*/ 4050291 w 4051232"/>
                <a:gd name="connsiteY3" fmla="*/ 2778143 h 5571143"/>
                <a:gd name="connsiteX4" fmla="*/ 4050573 w 4051232"/>
                <a:gd name="connsiteY4" fmla="*/ 3614916 h 5571143"/>
                <a:gd name="connsiteX5" fmla="*/ 0 w 4051232"/>
                <a:gd name="connsiteY5" fmla="*/ 5571143 h 5571143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307578"/>
                <a:gd name="connsiteY0" fmla="*/ 3610384 h 3614916"/>
                <a:gd name="connsiteX1" fmla="*/ 1870718 w 3307578"/>
                <a:gd name="connsiteY1" fmla="*/ 0 h 3614916"/>
                <a:gd name="connsiteX2" fmla="*/ 3030350 w 3307578"/>
                <a:gd name="connsiteY2" fmla="*/ 2272004 h 3614916"/>
                <a:gd name="connsiteX3" fmla="*/ 3035207 w 3307578"/>
                <a:gd name="connsiteY3" fmla="*/ 3614916 h 3614916"/>
                <a:gd name="connsiteX4" fmla="*/ 0 w 3307578"/>
                <a:gd name="connsiteY4" fmla="*/ 3610384 h 3614916"/>
                <a:gd name="connsiteX0" fmla="*/ 0 w 3116906"/>
                <a:gd name="connsiteY0" fmla="*/ 3610384 h 3614916"/>
                <a:gd name="connsiteX1" fmla="*/ 1870718 w 3116906"/>
                <a:gd name="connsiteY1" fmla="*/ 0 h 3614916"/>
                <a:gd name="connsiteX2" fmla="*/ 3030350 w 3116906"/>
                <a:gd name="connsiteY2" fmla="*/ 2272004 h 3614916"/>
                <a:gd name="connsiteX3" fmla="*/ 3035207 w 3116906"/>
                <a:gd name="connsiteY3" fmla="*/ 3614916 h 3614916"/>
                <a:gd name="connsiteX4" fmla="*/ 0 w 3116906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0350"/>
                <a:gd name="connsiteY0" fmla="*/ 3610384 h 3612520"/>
                <a:gd name="connsiteX1" fmla="*/ 1870718 w 3030350"/>
                <a:gd name="connsiteY1" fmla="*/ 0 h 3612520"/>
                <a:gd name="connsiteX2" fmla="*/ 3030350 w 3030350"/>
                <a:gd name="connsiteY2" fmla="*/ 2272004 h 3612520"/>
                <a:gd name="connsiteX3" fmla="*/ 3008881 w 3030350"/>
                <a:gd name="connsiteY3" fmla="*/ 3612520 h 3612520"/>
                <a:gd name="connsiteX4" fmla="*/ 0 w 3030350"/>
                <a:gd name="connsiteY4" fmla="*/ 3610384 h 3612520"/>
                <a:gd name="connsiteX0" fmla="*/ 0 w 3032814"/>
                <a:gd name="connsiteY0" fmla="*/ 3610384 h 3610384"/>
                <a:gd name="connsiteX1" fmla="*/ 1870718 w 3032814"/>
                <a:gd name="connsiteY1" fmla="*/ 0 h 3610384"/>
                <a:gd name="connsiteX2" fmla="*/ 3030350 w 3032814"/>
                <a:gd name="connsiteY2" fmla="*/ 2272004 h 3610384"/>
                <a:gd name="connsiteX3" fmla="*/ 3032814 w 3032814"/>
                <a:gd name="connsiteY3" fmla="*/ 3610124 h 3610384"/>
                <a:gd name="connsiteX4" fmla="*/ 0 w 3032814"/>
                <a:gd name="connsiteY4" fmla="*/ 3610384 h 3610384"/>
                <a:gd name="connsiteX0" fmla="*/ 0 w 3032849"/>
                <a:gd name="connsiteY0" fmla="*/ 3610384 h 3610384"/>
                <a:gd name="connsiteX1" fmla="*/ 1870718 w 3032849"/>
                <a:gd name="connsiteY1" fmla="*/ 0 h 3610384"/>
                <a:gd name="connsiteX2" fmla="*/ 3030350 w 3032849"/>
                <a:gd name="connsiteY2" fmla="*/ 2272004 h 3610384"/>
                <a:gd name="connsiteX3" fmla="*/ 3032814 w 3032849"/>
                <a:gd name="connsiteY3" fmla="*/ 3610124 h 3610384"/>
                <a:gd name="connsiteX4" fmla="*/ 0 w 3032849"/>
                <a:gd name="connsiteY4" fmla="*/ 3610384 h 3610384"/>
                <a:gd name="connsiteX0" fmla="*/ 0 w 3032891"/>
                <a:gd name="connsiteY0" fmla="*/ 3610384 h 3610384"/>
                <a:gd name="connsiteX1" fmla="*/ 1870718 w 3032891"/>
                <a:gd name="connsiteY1" fmla="*/ 0 h 3610384"/>
                <a:gd name="connsiteX2" fmla="*/ 3032746 w 3032891"/>
                <a:gd name="connsiteY2" fmla="*/ 2279192 h 3610384"/>
                <a:gd name="connsiteX3" fmla="*/ 3032814 w 3032891"/>
                <a:gd name="connsiteY3" fmla="*/ 3610124 h 3610384"/>
                <a:gd name="connsiteX4" fmla="*/ 0 w 3032891"/>
                <a:gd name="connsiteY4" fmla="*/ 3610384 h 361038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10386 h 3610386"/>
                <a:gd name="connsiteX1" fmla="*/ 1842472 w 3004645"/>
                <a:gd name="connsiteY1" fmla="*/ 0 h 3610386"/>
                <a:gd name="connsiteX2" fmla="*/ 3004500 w 3004645"/>
                <a:gd name="connsiteY2" fmla="*/ 2279192 h 3610386"/>
                <a:gd name="connsiteX3" fmla="*/ 3004568 w 3004645"/>
                <a:gd name="connsiteY3" fmla="*/ 3610124 h 3610386"/>
                <a:gd name="connsiteX4" fmla="*/ 0 w 3004645"/>
                <a:gd name="connsiteY4" fmla="*/ 3610386 h 36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645" h="3610386">
                  <a:moveTo>
                    <a:pt x="0" y="3610386"/>
                  </a:moveTo>
                  <a:cubicBezTo>
                    <a:pt x="642401" y="2329647"/>
                    <a:pt x="1228315" y="1201577"/>
                    <a:pt x="1842472" y="0"/>
                  </a:cubicBezTo>
                  <a:cubicBezTo>
                    <a:pt x="2253254" y="781336"/>
                    <a:pt x="2579999" y="1451166"/>
                    <a:pt x="3004500" y="2279192"/>
                  </a:cubicBezTo>
                  <a:cubicBezTo>
                    <a:pt x="3003266" y="2934383"/>
                    <a:pt x="3005024" y="2911785"/>
                    <a:pt x="3004568" y="3610124"/>
                  </a:cubicBezTo>
                  <a:lnTo>
                    <a:pt x="0" y="3610386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04D6F">
                    <a:alpha val="89804"/>
                  </a:srgbClr>
                </a:gs>
                <a:gs pos="100000">
                  <a:srgbClr val="004D6F">
                    <a:alpha val="6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  <p:sp>
          <p:nvSpPr>
            <p:cNvPr id="6" name="Triangle isocèle 5"/>
            <p:cNvSpPr/>
            <p:nvPr userDrawn="1"/>
          </p:nvSpPr>
          <p:spPr>
            <a:xfrm rot="16200000">
              <a:off x="7299817" y="2158629"/>
              <a:ext cx="1872208" cy="1816158"/>
            </a:xfrm>
            <a:prstGeom prst="triangle">
              <a:avLst/>
            </a:prstGeom>
            <a:gradFill flip="none" rotWithShape="1">
              <a:gsLst>
                <a:gs pos="21000">
                  <a:srgbClr val="004D6F">
                    <a:alpha val="79000"/>
                  </a:srgbClr>
                </a:gs>
                <a:gs pos="99000">
                  <a:srgbClr val="004D6F">
                    <a:alpha val="1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7213600" y="0"/>
            <a:ext cx="1930400" cy="198437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8" name="Triangle rectangle 7"/>
          <p:cNvSpPr/>
          <p:nvPr userDrawn="1"/>
        </p:nvSpPr>
        <p:spPr>
          <a:xfrm>
            <a:off x="0" y="0"/>
            <a:ext cx="1257300" cy="6858000"/>
          </a:xfrm>
          <a:prstGeom prst="rt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9" name="Triangle rectangle 8"/>
          <p:cNvSpPr/>
          <p:nvPr userDrawn="1"/>
        </p:nvSpPr>
        <p:spPr>
          <a:xfrm flipH="1" flipV="1">
            <a:off x="2667000" y="0"/>
            <a:ext cx="1257300" cy="6858000"/>
          </a:xfrm>
          <a:prstGeom prst="rtTriangle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81725"/>
            <a:ext cx="9144000" cy="693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600" dirty="0">
              <a:latin typeface="+mj-lt"/>
              <a:cs typeface="FrankRuehl" panose="020E0503060101010101" pitchFamily="34" charset="-79"/>
            </a:endParaRPr>
          </a:p>
        </p:txBody>
      </p:sp>
      <p:pic>
        <p:nvPicPr>
          <p:cNvPr id="11" name="Picture 2" descr="E:\Users\Laura\Documents\auto-entrepreneur\Net Helium\insa\INSA Toulouse\CREA\logo-insa-toulous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8600"/>
            <a:ext cx="18002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2"/>
          <p:cNvSpPr txBox="1">
            <a:spLocks noChangeArrowheads="1"/>
          </p:cNvSpPr>
          <p:nvPr userDrawn="1"/>
        </p:nvSpPr>
        <p:spPr bwMode="auto">
          <a:xfrm>
            <a:off x="0" y="6246813"/>
            <a:ext cx="217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fr-FR" sz="1000" b="1" dirty="0">
                <a:solidFill>
                  <a:srgbClr val="FF0000"/>
                </a:solidFill>
              </a:rPr>
              <a:t>DEPARTEMENT OF ELECTRICAL AND COMPUTER ENGINEERING</a:t>
            </a:r>
          </a:p>
        </p:txBody>
      </p:sp>
      <p:pic>
        <p:nvPicPr>
          <p:cNvPr id="13" name="Imag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91" y="5661248"/>
            <a:ext cx="620445" cy="104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3924719" y="1984811"/>
            <a:ext cx="4862820" cy="2133996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>
              <a:defRPr sz="40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04201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ande parti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63"/>
            <a:ext cx="3924300" cy="6858000"/>
          </a:xfrm>
          <a:prstGeom prst="rect">
            <a:avLst/>
          </a:prstGeom>
        </p:spPr>
      </p:pic>
      <p:grpSp>
        <p:nvGrpSpPr>
          <p:cNvPr id="4" name="Grouper 18"/>
          <p:cNvGrpSpPr>
            <a:grpSpLocks/>
          </p:cNvGrpSpPr>
          <p:nvPr userDrawn="1"/>
        </p:nvGrpSpPr>
        <p:grpSpPr bwMode="auto">
          <a:xfrm flipV="1">
            <a:off x="7645400" y="4318000"/>
            <a:ext cx="1498600" cy="1863725"/>
            <a:chOff x="4851048" y="-1145"/>
            <a:chExt cx="4292952" cy="4003957"/>
          </a:xfrm>
        </p:grpSpPr>
        <p:sp>
          <p:nvSpPr>
            <p:cNvPr id="5" name="Triangle isocèle 10"/>
            <p:cNvSpPr/>
            <p:nvPr userDrawn="1"/>
          </p:nvSpPr>
          <p:spPr>
            <a:xfrm rot="16200000">
              <a:off x="5209433" y="-359530"/>
              <a:ext cx="3576181" cy="4292952"/>
            </a:xfrm>
            <a:custGeom>
              <a:avLst/>
              <a:gdLst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7304492 w 7304492"/>
                <a:gd name="connsiteY2" fmla="*/ 7085811 h 7085811"/>
                <a:gd name="connsiteX3" fmla="*/ 0 w 7304492"/>
                <a:gd name="connsiteY3" fmla="*/ 7085811 h 7085811"/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4862555 w 7304492"/>
                <a:gd name="connsiteY2" fmla="*/ 2355029 h 7085811"/>
                <a:gd name="connsiteX3" fmla="*/ 7304492 w 7304492"/>
                <a:gd name="connsiteY3" fmla="*/ 7085811 h 7085811"/>
                <a:gd name="connsiteX4" fmla="*/ 0 w 7304492"/>
                <a:gd name="connsiteY4" fmla="*/ 7085811 h 7085811"/>
                <a:gd name="connsiteX0" fmla="*/ 0 w 7304492"/>
                <a:gd name="connsiteY0" fmla="*/ 7085811 h 7092282"/>
                <a:gd name="connsiteX1" fmla="*/ 3652246 w 7304492"/>
                <a:gd name="connsiteY1" fmla="*/ 0 h 7092282"/>
                <a:gd name="connsiteX2" fmla="*/ 4862555 w 7304492"/>
                <a:gd name="connsiteY2" fmla="*/ 2355029 h 7092282"/>
                <a:gd name="connsiteX3" fmla="*/ 7304492 w 7304492"/>
                <a:gd name="connsiteY3" fmla="*/ 7085811 h 7092282"/>
                <a:gd name="connsiteX4" fmla="*/ 4840524 w 7304492"/>
                <a:gd name="connsiteY4" fmla="*/ 7092282 h 7092282"/>
                <a:gd name="connsiteX5" fmla="*/ 0 w 7304492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47730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57148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111136"/>
                <a:gd name="connsiteX1" fmla="*/ 3652246 w 4862555"/>
                <a:gd name="connsiteY1" fmla="*/ 0 h 7111136"/>
                <a:gd name="connsiteX2" fmla="*/ 4862555 w 4862555"/>
                <a:gd name="connsiteY2" fmla="*/ 2355029 h 7111136"/>
                <a:gd name="connsiteX3" fmla="*/ 4857148 w 4862555"/>
                <a:gd name="connsiteY3" fmla="*/ 4794303 h 7111136"/>
                <a:gd name="connsiteX4" fmla="*/ 4859360 w 4862555"/>
                <a:gd name="connsiteY4" fmla="*/ 7111136 h 7111136"/>
                <a:gd name="connsiteX5" fmla="*/ 0 w 4862555"/>
                <a:gd name="connsiteY5" fmla="*/ 7085811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4303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9016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871972 w 4873486"/>
                <a:gd name="connsiteY2" fmla="*/ 2326748 h 7111136"/>
                <a:gd name="connsiteX3" fmla="*/ 4871274 w 4873486"/>
                <a:gd name="connsiteY3" fmla="*/ 4799016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5163"/>
                <a:gd name="connsiteY0" fmla="*/ 7104665 h 7111136"/>
                <a:gd name="connsiteX1" fmla="*/ 3666372 w 4875163"/>
                <a:gd name="connsiteY1" fmla="*/ 0 h 7111136"/>
                <a:gd name="connsiteX2" fmla="*/ 4871972 w 4875163"/>
                <a:gd name="connsiteY2" fmla="*/ 2326748 h 7111136"/>
                <a:gd name="connsiteX3" fmla="*/ 4871274 w 4875163"/>
                <a:gd name="connsiteY3" fmla="*/ 4799016 h 7111136"/>
                <a:gd name="connsiteX4" fmla="*/ 4873486 w 4875163"/>
                <a:gd name="connsiteY4" fmla="*/ 7111136 h 7111136"/>
                <a:gd name="connsiteX5" fmla="*/ 0 w 4875163"/>
                <a:gd name="connsiteY5" fmla="*/ 7104665 h 7111136"/>
                <a:gd name="connsiteX0" fmla="*/ 0 w 4984444"/>
                <a:gd name="connsiteY0" fmla="*/ 7104665 h 7111136"/>
                <a:gd name="connsiteX1" fmla="*/ 3666372 w 4984444"/>
                <a:gd name="connsiteY1" fmla="*/ 0 h 7111136"/>
                <a:gd name="connsiteX2" fmla="*/ 4871972 w 4984444"/>
                <a:gd name="connsiteY2" fmla="*/ 2326748 h 7111136"/>
                <a:gd name="connsiteX3" fmla="*/ 4984287 w 4984444"/>
                <a:gd name="connsiteY3" fmla="*/ 4817872 h 7111136"/>
                <a:gd name="connsiteX4" fmla="*/ 4873486 w 4984444"/>
                <a:gd name="connsiteY4" fmla="*/ 7111136 h 7111136"/>
                <a:gd name="connsiteX5" fmla="*/ 0 w 4984444"/>
                <a:gd name="connsiteY5" fmla="*/ 7104665 h 7111136"/>
                <a:gd name="connsiteX0" fmla="*/ 0 w 4875164"/>
                <a:gd name="connsiteY0" fmla="*/ 7104665 h 7111136"/>
                <a:gd name="connsiteX1" fmla="*/ 3666372 w 4875164"/>
                <a:gd name="connsiteY1" fmla="*/ 0 h 7111136"/>
                <a:gd name="connsiteX2" fmla="*/ 4871972 w 4875164"/>
                <a:gd name="connsiteY2" fmla="*/ 2326748 h 7111136"/>
                <a:gd name="connsiteX3" fmla="*/ 4871276 w 4875164"/>
                <a:gd name="connsiteY3" fmla="*/ 4836728 h 7111136"/>
                <a:gd name="connsiteX4" fmla="*/ 4873486 w 4875164"/>
                <a:gd name="connsiteY4" fmla="*/ 7111136 h 7111136"/>
                <a:gd name="connsiteX5" fmla="*/ 0 w 4875164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871276 w 4873486"/>
                <a:gd name="connsiteY3" fmla="*/ 4836728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719025 w 4873486"/>
                <a:gd name="connsiteY3" fmla="*/ 4693853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720435"/>
                <a:gd name="connsiteY0" fmla="*/ 7104665 h 7104665"/>
                <a:gd name="connsiteX1" fmla="*/ 3666372 w 4720435"/>
                <a:gd name="connsiteY1" fmla="*/ 0 h 7104665"/>
                <a:gd name="connsiteX2" fmla="*/ 4710205 w 4720435"/>
                <a:gd name="connsiteY2" fmla="*/ 2021948 h 7104665"/>
                <a:gd name="connsiteX3" fmla="*/ 4719025 w 4720435"/>
                <a:gd name="connsiteY3" fmla="*/ 4693853 h 7104665"/>
                <a:gd name="connsiteX4" fmla="*/ 4711719 w 4720435"/>
                <a:gd name="connsiteY4" fmla="*/ 5606186 h 7104665"/>
                <a:gd name="connsiteX5" fmla="*/ 0 w 4720435"/>
                <a:gd name="connsiteY5" fmla="*/ 7104665 h 7104665"/>
                <a:gd name="connsiteX0" fmla="*/ 0 w 3940147"/>
                <a:gd name="connsiteY0" fmla="*/ 5571143 h 5606186"/>
                <a:gd name="connsiteX1" fmla="*/ 2886084 w 3940147"/>
                <a:gd name="connsiteY1" fmla="*/ 0 h 5606186"/>
                <a:gd name="connsiteX2" fmla="*/ 3929917 w 3940147"/>
                <a:gd name="connsiteY2" fmla="*/ 2021948 h 5606186"/>
                <a:gd name="connsiteX3" fmla="*/ 3938737 w 3940147"/>
                <a:gd name="connsiteY3" fmla="*/ 4693853 h 5606186"/>
                <a:gd name="connsiteX4" fmla="*/ 3931431 w 3940147"/>
                <a:gd name="connsiteY4" fmla="*/ 5606186 h 5606186"/>
                <a:gd name="connsiteX5" fmla="*/ 0 w 3940147"/>
                <a:gd name="connsiteY5" fmla="*/ 5571143 h 5606186"/>
                <a:gd name="connsiteX0" fmla="*/ 0 w 3939313"/>
                <a:gd name="connsiteY0" fmla="*/ 5571143 h 5606186"/>
                <a:gd name="connsiteX1" fmla="*/ 2886084 w 3939313"/>
                <a:gd name="connsiteY1" fmla="*/ 0 h 5606186"/>
                <a:gd name="connsiteX2" fmla="*/ 3910886 w 3939313"/>
                <a:gd name="connsiteY2" fmla="*/ 2002898 h 5606186"/>
                <a:gd name="connsiteX3" fmla="*/ 3938737 w 3939313"/>
                <a:gd name="connsiteY3" fmla="*/ 4693853 h 5606186"/>
                <a:gd name="connsiteX4" fmla="*/ 3931431 w 3939313"/>
                <a:gd name="connsiteY4" fmla="*/ 5606186 h 5606186"/>
                <a:gd name="connsiteX5" fmla="*/ 0 w 3939313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02898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12966"/>
                <a:gd name="connsiteY0" fmla="*/ 5571143 h 5609320"/>
                <a:gd name="connsiteX1" fmla="*/ 2886084 w 3912966"/>
                <a:gd name="connsiteY1" fmla="*/ 0 h 5609320"/>
                <a:gd name="connsiteX2" fmla="*/ 3910886 w 3912966"/>
                <a:gd name="connsiteY2" fmla="*/ 2012295 h 5609320"/>
                <a:gd name="connsiteX3" fmla="*/ 3910192 w 3912966"/>
                <a:gd name="connsiteY3" fmla="*/ 4703381 h 5609320"/>
                <a:gd name="connsiteX4" fmla="*/ 3868863 w 3912966"/>
                <a:gd name="connsiteY4" fmla="*/ 5609320 h 5609320"/>
                <a:gd name="connsiteX5" fmla="*/ 0 w 3912966"/>
                <a:gd name="connsiteY5" fmla="*/ 5571143 h 5609320"/>
                <a:gd name="connsiteX0" fmla="*/ 0 w 3915790"/>
                <a:gd name="connsiteY0" fmla="*/ 5571143 h 5593663"/>
                <a:gd name="connsiteX1" fmla="*/ 2886084 w 3915790"/>
                <a:gd name="connsiteY1" fmla="*/ 0 h 5593663"/>
                <a:gd name="connsiteX2" fmla="*/ 3910886 w 3915790"/>
                <a:gd name="connsiteY2" fmla="*/ 2012295 h 5593663"/>
                <a:gd name="connsiteX3" fmla="*/ 3910192 w 3915790"/>
                <a:gd name="connsiteY3" fmla="*/ 4703381 h 5593663"/>
                <a:gd name="connsiteX4" fmla="*/ 3915790 w 3915790"/>
                <a:gd name="connsiteY4" fmla="*/ 5593663 h 5593663"/>
                <a:gd name="connsiteX5" fmla="*/ 0 w 3915790"/>
                <a:gd name="connsiteY5" fmla="*/ 5571143 h 5593663"/>
                <a:gd name="connsiteX0" fmla="*/ 0 w 3916271"/>
                <a:gd name="connsiteY0" fmla="*/ 5571143 h 5593663"/>
                <a:gd name="connsiteX1" fmla="*/ 2886084 w 3916271"/>
                <a:gd name="connsiteY1" fmla="*/ 0 h 5593663"/>
                <a:gd name="connsiteX2" fmla="*/ 3910886 w 3916271"/>
                <a:gd name="connsiteY2" fmla="*/ 2012295 h 5593663"/>
                <a:gd name="connsiteX3" fmla="*/ 3910192 w 3916271"/>
                <a:gd name="connsiteY3" fmla="*/ 4703381 h 5593663"/>
                <a:gd name="connsiteX4" fmla="*/ 3915790 w 3916271"/>
                <a:gd name="connsiteY4" fmla="*/ 5593663 h 5593663"/>
                <a:gd name="connsiteX5" fmla="*/ 0 w 3916271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98"/>
                <a:gd name="connsiteY0" fmla="*/ 5571143 h 5593663"/>
                <a:gd name="connsiteX1" fmla="*/ 2886084 w 4045798"/>
                <a:gd name="connsiteY1" fmla="*/ 0 h 5593663"/>
                <a:gd name="connsiteX2" fmla="*/ 4045716 w 4045798"/>
                <a:gd name="connsiteY2" fmla="*/ 2272004 h 5593663"/>
                <a:gd name="connsiteX3" fmla="*/ 4045798 w 4045798"/>
                <a:gd name="connsiteY3" fmla="*/ 3605618 h 5593663"/>
                <a:gd name="connsiteX4" fmla="*/ 3915790 w 4045798"/>
                <a:gd name="connsiteY4" fmla="*/ 5593663 h 5593663"/>
                <a:gd name="connsiteX5" fmla="*/ 0 w 4045798"/>
                <a:gd name="connsiteY5" fmla="*/ 5571143 h 5593663"/>
                <a:gd name="connsiteX0" fmla="*/ 0 w 4045798"/>
                <a:gd name="connsiteY0" fmla="*/ 5571143 h 5571143"/>
                <a:gd name="connsiteX1" fmla="*/ 2886084 w 4045798"/>
                <a:gd name="connsiteY1" fmla="*/ 0 h 5571143"/>
                <a:gd name="connsiteX2" fmla="*/ 4045716 w 4045798"/>
                <a:gd name="connsiteY2" fmla="*/ 2272004 h 5571143"/>
                <a:gd name="connsiteX3" fmla="*/ 4045798 w 4045798"/>
                <a:gd name="connsiteY3" fmla="*/ 3605618 h 5571143"/>
                <a:gd name="connsiteX4" fmla="*/ 3992167 w 4045798"/>
                <a:gd name="connsiteY4" fmla="*/ 4118597 h 5571143"/>
                <a:gd name="connsiteX5" fmla="*/ 0 w 4045798"/>
                <a:gd name="connsiteY5" fmla="*/ 5571143 h 5571143"/>
                <a:gd name="connsiteX0" fmla="*/ 0 w 4050291"/>
                <a:gd name="connsiteY0" fmla="*/ 5571143 h 5571143"/>
                <a:gd name="connsiteX1" fmla="*/ 2886084 w 4050291"/>
                <a:gd name="connsiteY1" fmla="*/ 0 h 5571143"/>
                <a:gd name="connsiteX2" fmla="*/ 4045716 w 4050291"/>
                <a:gd name="connsiteY2" fmla="*/ 2272004 h 5571143"/>
                <a:gd name="connsiteX3" fmla="*/ 4050291 w 4050291"/>
                <a:gd name="connsiteY3" fmla="*/ 2778143 h 5571143"/>
                <a:gd name="connsiteX4" fmla="*/ 3992167 w 4050291"/>
                <a:gd name="connsiteY4" fmla="*/ 4118597 h 5571143"/>
                <a:gd name="connsiteX5" fmla="*/ 0 w 4050291"/>
                <a:gd name="connsiteY5" fmla="*/ 5571143 h 5571143"/>
                <a:gd name="connsiteX0" fmla="*/ 0 w 4051232"/>
                <a:gd name="connsiteY0" fmla="*/ 5571143 h 5571143"/>
                <a:gd name="connsiteX1" fmla="*/ 2886084 w 4051232"/>
                <a:gd name="connsiteY1" fmla="*/ 0 h 5571143"/>
                <a:gd name="connsiteX2" fmla="*/ 4045716 w 4051232"/>
                <a:gd name="connsiteY2" fmla="*/ 2272004 h 5571143"/>
                <a:gd name="connsiteX3" fmla="*/ 4050291 w 4051232"/>
                <a:gd name="connsiteY3" fmla="*/ 2778143 h 5571143"/>
                <a:gd name="connsiteX4" fmla="*/ 4050573 w 4051232"/>
                <a:gd name="connsiteY4" fmla="*/ 3614916 h 5571143"/>
                <a:gd name="connsiteX5" fmla="*/ 0 w 4051232"/>
                <a:gd name="connsiteY5" fmla="*/ 5571143 h 5571143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307578"/>
                <a:gd name="connsiteY0" fmla="*/ 3610384 h 3614916"/>
                <a:gd name="connsiteX1" fmla="*/ 1870718 w 3307578"/>
                <a:gd name="connsiteY1" fmla="*/ 0 h 3614916"/>
                <a:gd name="connsiteX2" fmla="*/ 3030350 w 3307578"/>
                <a:gd name="connsiteY2" fmla="*/ 2272004 h 3614916"/>
                <a:gd name="connsiteX3" fmla="*/ 3035207 w 3307578"/>
                <a:gd name="connsiteY3" fmla="*/ 3614916 h 3614916"/>
                <a:gd name="connsiteX4" fmla="*/ 0 w 3307578"/>
                <a:gd name="connsiteY4" fmla="*/ 3610384 h 3614916"/>
                <a:gd name="connsiteX0" fmla="*/ 0 w 3116906"/>
                <a:gd name="connsiteY0" fmla="*/ 3610384 h 3614916"/>
                <a:gd name="connsiteX1" fmla="*/ 1870718 w 3116906"/>
                <a:gd name="connsiteY1" fmla="*/ 0 h 3614916"/>
                <a:gd name="connsiteX2" fmla="*/ 3030350 w 3116906"/>
                <a:gd name="connsiteY2" fmla="*/ 2272004 h 3614916"/>
                <a:gd name="connsiteX3" fmla="*/ 3035207 w 3116906"/>
                <a:gd name="connsiteY3" fmla="*/ 3614916 h 3614916"/>
                <a:gd name="connsiteX4" fmla="*/ 0 w 3116906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0350"/>
                <a:gd name="connsiteY0" fmla="*/ 3610384 h 3612520"/>
                <a:gd name="connsiteX1" fmla="*/ 1870718 w 3030350"/>
                <a:gd name="connsiteY1" fmla="*/ 0 h 3612520"/>
                <a:gd name="connsiteX2" fmla="*/ 3030350 w 3030350"/>
                <a:gd name="connsiteY2" fmla="*/ 2272004 h 3612520"/>
                <a:gd name="connsiteX3" fmla="*/ 3008881 w 3030350"/>
                <a:gd name="connsiteY3" fmla="*/ 3612520 h 3612520"/>
                <a:gd name="connsiteX4" fmla="*/ 0 w 3030350"/>
                <a:gd name="connsiteY4" fmla="*/ 3610384 h 3612520"/>
                <a:gd name="connsiteX0" fmla="*/ 0 w 3032814"/>
                <a:gd name="connsiteY0" fmla="*/ 3610384 h 3610384"/>
                <a:gd name="connsiteX1" fmla="*/ 1870718 w 3032814"/>
                <a:gd name="connsiteY1" fmla="*/ 0 h 3610384"/>
                <a:gd name="connsiteX2" fmla="*/ 3030350 w 3032814"/>
                <a:gd name="connsiteY2" fmla="*/ 2272004 h 3610384"/>
                <a:gd name="connsiteX3" fmla="*/ 3032814 w 3032814"/>
                <a:gd name="connsiteY3" fmla="*/ 3610124 h 3610384"/>
                <a:gd name="connsiteX4" fmla="*/ 0 w 3032814"/>
                <a:gd name="connsiteY4" fmla="*/ 3610384 h 3610384"/>
                <a:gd name="connsiteX0" fmla="*/ 0 w 3032849"/>
                <a:gd name="connsiteY0" fmla="*/ 3610384 h 3610384"/>
                <a:gd name="connsiteX1" fmla="*/ 1870718 w 3032849"/>
                <a:gd name="connsiteY1" fmla="*/ 0 h 3610384"/>
                <a:gd name="connsiteX2" fmla="*/ 3030350 w 3032849"/>
                <a:gd name="connsiteY2" fmla="*/ 2272004 h 3610384"/>
                <a:gd name="connsiteX3" fmla="*/ 3032814 w 3032849"/>
                <a:gd name="connsiteY3" fmla="*/ 3610124 h 3610384"/>
                <a:gd name="connsiteX4" fmla="*/ 0 w 3032849"/>
                <a:gd name="connsiteY4" fmla="*/ 3610384 h 3610384"/>
                <a:gd name="connsiteX0" fmla="*/ 0 w 3032891"/>
                <a:gd name="connsiteY0" fmla="*/ 3610384 h 3610384"/>
                <a:gd name="connsiteX1" fmla="*/ 1870718 w 3032891"/>
                <a:gd name="connsiteY1" fmla="*/ 0 h 3610384"/>
                <a:gd name="connsiteX2" fmla="*/ 3032746 w 3032891"/>
                <a:gd name="connsiteY2" fmla="*/ 2279192 h 3610384"/>
                <a:gd name="connsiteX3" fmla="*/ 3032814 w 3032891"/>
                <a:gd name="connsiteY3" fmla="*/ 3610124 h 3610384"/>
                <a:gd name="connsiteX4" fmla="*/ 0 w 3032891"/>
                <a:gd name="connsiteY4" fmla="*/ 3610384 h 361038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10386 h 3610386"/>
                <a:gd name="connsiteX1" fmla="*/ 1842472 w 3004645"/>
                <a:gd name="connsiteY1" fmla="*/ 0 h 3610386"/>
                <a:gd name="connsiteX2" fmla="*/ 3004500 w 3004645"/>
                <a:gd name="connsiteY2" fmla="*/ 2279192 h 3610386"/>
                <a:gd name="connsiteX3" fmla="*/ 3004568 w 3004645"/>
                <a:gd name="connsiteY3" fmla="*/ 3610124 h 3610386"/>
                <a:gd name="connsiteX4" fmla="*/ 0 w 3004645"/>
                <a:gd name="connsiteY4" fmla="*/ 3610386 h 36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645" h="3610386">
                  <a:moveTo>
                    <a:pt x="0" y="3610386"/>
                  </a:moveTo>
                  <a:cubicBezTo>
                    <a:pt x="642401" y="2329647"/>
                    <a:pt x="1228315" y="1201577"/>
                    <a:pt x="1842472" y="0"/>
                  </a:cubicBezTo>
                  <a:cubicBezTo>
                    <a:pt x="2253254" y="781336"/>
                    <a:pt x="2579999" y="1451166"/>
                    <a:pt x="3004500" y="2279192"/>
                  </a:cubicBezTo>
                  <a:cubicBezTo>
                    <a:pt x="3003266" y="2934383"/>
                    <a:pt x="3005024" y="2911785"/>
                    <a:pt x="3004568" y="3610124"/>
                  </a:cubicBezTo>
                  <a:lnTo>
                    <a:pt x="0" y="3610386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04D6F">
                    <a:alpha val="89804"/>
                  </a:srgbClr>
                </a:gs>
                <a:gs pos="100000">
                  <a:srgbClr val="004D6F">
                    <a:alpha val="6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  <p:sp>
          <p:nvSpPr>
            <p:cNvPr id="6" name="Triangle isocèle 5"/>
            <p:cNvSpPr/>
            <p:nvPr userDrawn="1"/>
          </p:nvSpPr>
          <p:spPr>
            <a:xfrm rot="16200000">
              <a:off x="7299817" y="2158629"/>
              <a:ext cx="1872208" cy="1816158"/>
            </a:xfrm>
            <a:prstGeom prst="triangle">
              <a:avLst/>
            </a:prstGeom>
            <a:gradFill flip="none" rotWithShape="1">
              <a:gsLst>
                <a:gs pos="21000">
                  <a:srgbClr val="004D6F">
                    <a:alpha val="79000"/>
                  </a:srgbClr>
                </a:gs>
                <a:gs pos="99000">
                  <a:srgbClr val="004D6F">
                    <a:alpha val="1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7213600" y="0"/>
            <a:ext cx="1930400" cy="198437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8" name="Triangle rectangle 7"/>
          <p:cNvSpPr/>
          <p:nvPr userDrawn="1"/>
        </p:nvSpPr>
        <p:spPr>
          <a:xfrm>
            <a:off x="0" y="0"/>
            <a:ext cx="1257300" cy="6858000"/>
          </a:xfrm>
          <a:prstGeom prst="rt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9" name="Triangle rectangle 8"/>
          <p:cNvSpPr/>
          <p:nvPr userDrawn="1"/>
        </p:nvSpPr>
        <p:spPr>
          <a:xfrm flipH="1" flipV="1">
            <a:off x="2667000" y="0"/>
            <a:ext cx="1257300" cy="6858000"/>
          </a:xfrm>
          <a:prstGeom prst="rtTriangle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81725"/>
            <a:ext cx="9144000" cy="693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600" dirty="0">
              <a:latin typeface="+mj-lt"/>
              <a:cs typeface="FrankRuehl" panose="020E0503060101010101" pitchFamily="34" charset="-79"/>
            </a:endParaRPr>
          </a:p>
        </p:txBody>
      </p:sp>
      <p:pic>
        <p:nvPicPr>
          <p:cNvPr id="11" name="Picture 2" descr="E:\Users\Laura\Documents\auto-entrepreneur\Net Helium\insa\INSA Toulouse\CREA\logo-insa-toulous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8600"/>
            <a:ext cx="18002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2"/>
          <p:cNvSpPr txBox="1">
            <a:spLocks noChangeArrowheads="1"/>
          </p:cNvSpPr>
          <p:nvPr userDrawn="1"/>
        </p:nvSpPr>
        <p:spPr bwMode="auto">
          <a:xfrm>
            <a:off x="0" y="6246813"/>
            <a:ext cx="217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fr-FR" sz="1000" b="1" dirty="0">
                <a:solidFill>
                  <a:srgbClr val="FF0000"/>
                </a:solidFill>
              </a:rPr>
              <a:t>DEPARTEMENT OF ELECTRICAL AND COMPUTER ENGINEERING</a:t>
            </a:r>
          </a:p>
        </p:txBody>
      </p:sp>
      <p:pic>
        <p:nvPicPr>
          <p:cNvPr id="13" name="Imag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91" y="5661248"/>
            <a:ext cx="620445" cy="104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3924719" y="1984811"/>
            <a:ext cx="4862820" cy="2133996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>
              <a:defRPr sz="40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699561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Grande partie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463"/>
            <a:ext cx="3924300" cy="6858000"/>
          </a:xfrm>
          <a:prstGeom prst="rect">
            <a:avLst/>
          </a:prstGeom>
        </p:spPr>
      </p:pic>
      <p:grpSp>
        <p:nvGrpSpPr>
          <p:cNvPr id="4" name="Grouper 18"/>
          <p:cNvGrpSpPr>
            <a:grpSpLocks/>
          </p:cNvGrpSpPr>
          <p:nvPr userDrawn="1"/>
        </p:nvGrpSpPr>
        <p:grpSpPr bwMode="auto">
          <a:xfrm flipV="1">
            <a:off x="7645400" y="4318000"/>
            <a:ext cx="1498600" cy="1863725"/>
            <a:chOff x="4851048" y="-1145"/>
            <a:chExt cx="4292952" cy="4003957"/>
          </a:xfrm>
        </p:grpSpPr>
        <p:sp>
          <p:nvSpPr>
            <p:cNvPr id="5" name="Triangle isocèle 10"/>
            <p:cNvSpPr/>
            <p:nvPr userDrawn="1"/>
          </p:nvSpPr>
          <p:spPr>
            <a:xfrm rot="16200000">
              <a:off x="5209433" y="-359530"/>
              <a:ext cx="3576181" cy="4292952"/>
            </a:xfrm>
            <a:custGeom>
              <a:avLst/>
              <a:gdLst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7304492 w 7304492"/>
                <a:gd name="connsiteY2" fmla="*/ 7085811 h 7085811"/>
                <a:gd name="connsiteX3" fmla="*/ 0 w 7304492"/>
                <a:gd name="connsiteY3" fmla="*/ 7085811 h 7085811"/>
                <a:gd name="connsiteX0" fmla="*/ 0 w 7304492"/>
                <a:gd name="connsiteY0" fmla="*/ 7085811 h 7085811"/>
                <a:gd name="connsiteX1" fmla="*/ 3652246 w 7304492"/>
                <a:gd name="connsiteY1" fmla="*/ 0 h 7085811"/>
                <a:gd name="connsiteX2" fmla="*/ 4862555 w 7304492"/>
                <a:gd name="connsiteY2" fmla="*/ 2355029 h 7085811"/>
                <a:gd name="connsiteX3" fmla="*/ 7304492 w 7304492"/>
                <a:gd name="connsiteY3" fmla="*/ 7085811 h 7085811"/>
                <a:gd name="connsiteX4" fmla="*/ 0 w 7304492"/>
                <a:gd name="connsiteY4" fmla="*/ 7085811 h 7085811"/>
                <a:gd name="connsiteX0" fmla="*/ 0 w 7304492"/>
                <a:gd name="connsiteY0" fmla="*/ 7085811 h 7092282"/>
                <a:gd name="connsiteX1" fmla="*/ 3652246 w 7304492"/>
                <a:gd name="connsiteY1" fmla="*/ 0 h 7092282"/>
                <a:gd name="connsiteX2" fmla="*/ 4862555 w 7304492"/>
                <a:gd name="connsiteY2" fmla="*/ 2355029 h 7092282"/>
                <a:gd name="connsiteX3" fmla="*/ 7304492 w 7304492"/>
                <a:gd name="connsiteY3" fmla="*/ 7085811 h 7092282"/>
                <a:gd name="connsiteX4" fmla="*/ 4840524 w 7304492"/>
                <a:gd name="connsiteY4" fmla="*/ 7092282 h 7092282"/>
                <a:gd name="connsiteX5" fmla="*/ 0 w 7304492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47730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092282"/>
                <a:gd name="connsiteX1" fmla="*/ 3652246 w 4862555"/>
                <a:gd name="connsiteY1" fmla="*/ 0 h 7092282"/>
                <a:gd name="connsiteX2" fmla="*/ 4862555 w 4862555"/>
                <a:gd name="connsiteY2" fmla="*/ 2355029 h 7092282"/>
                <a:gd name="connsiteX3" fmla="*/ 4857148 w 4862555"/>
                <a:gd name="connsiteY3" fmla="*/ 4794303 h 7092282"/>
                <a:gd name="connsiteX4" fmla="*/ 4840524 w 4862555"/>
                <a:gd name="connsiteY4" fmla="*/ 7092282 h 7092282"/>
                <a:gd name="connsiteX5" fmla="*/ 0 w 4862555"/>
                <a:gd name="connsiteY5" fmla="*/ 7085811 h 7092282"/>
                <a:gd name="connsiteX0" fmla="*/ 0 w 4862555"/>
                <a:gd name="connsiteY0" fmla="*/ 7085811 h 7111136"/>
                <a:gd name="connsiteX1" fmla="*/ 3652246 w 4862555"/>
                <a:gd name="connsiteY1" fmla="*/ 0 h 7111136"/>
                <a:gd name="connsiteX2" fmla="*/ 4862555 w 4862555"/>
                <a:gd name="connsiteY2" fmla="*/ 2355029 h 7111136"/>
                <a:gd name="connsiteX3" fmla="*/ 4857148 w 4862555"/>
                <a:gd name="connsiteY3" fmla="*/ 4794303 h 7111136"/>
                <a:gd name="connsiteX4" fmla="*/ 4859360 w 4862555"/>
                <a:gd name="connsiteY4" fmla="*/ 7111136 h 7111136"/>
                <a:gd name="connsiteX5" fmla="*/ 0 w 4862555"/>
                <a:gd name="connsiteY5" fmla="*/ 7085811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4303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76681"/>
                <a:gd name="connsiteY0" fmla="*/ 7104665 h 7111136"/>
                <a:gd name="connsiteX1" fmla="*/ 3666372 w 4876681"/>
                <a:gd name="connsiteY1" fmla="*/ 0 h 7111136"/>
                <a:gd name="connsiteX2" fmla="*/ 4876681 w 4876681"/>
                <a:gd name="connsiteY2" fmla="*/ 2355029 h 7111136"/>
                <a:gd name="connsiteX3" fmla="*/ 4871274 w 4876681"/>
                <a:gd name="connsiteY3" fmla="*/ 4799016 h 7111136"/>
                <a:gd name="connsiteX4" fmla="*/ 4873486 w 4876681"/>
                <a:gd name="connsiteY4" fmla="*/ 7111136 h 7111136"/>
                <a:gd name="connsiteX5" fmla="*/ 0 w 4876681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86098"/>
                <a:gd name="connsiteY0" fmla="*/ 7104665 h 7111136"/>
                <a:gd name="connsiteX1" fmla="*/ 3666372 w 4886098"/>
                <a:gd name="connsiteY1" fmla="*/ 0 h 7111136"/>
                <a:gd name="connsiteX2" fmla="*/ 4886098 w 4886098"/>
                <a:gd name="connsiteY2" fmla="*/ 2369169 h 7111136"/>
                <a:gd name="connsiteX3" fmla="*/ 4871274 w 4886098"/>
                <a:gd name="connsiteY3" fmla="*/ 4799016 h 7111136"/>
                <a:gd name="connsiteX4" fmla="*/ 4873486 w 4886098"/>
                <a:gd name="connsiteY4" fmla="*/ 7111136 h 7111136"/>
                <a:gd name="connsiteX5" fmla="*/ 0 w 4886098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871972 w 4873486"/>
                <a:gd name="connsiteY2" fmla="*/ 2326748 h 7111136"/>
                <a:gd name="connsiteX3" fmla="*/ 4871274 w 4873486"/>
                <a:gd name="connsiteY3" fmla="*/ 4799016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5163"/>
                <a:gd name="connsiteY0" fmla="*/ 7104665 h 7111136"/>
                <a:gd name="connsiteX1" fmla="*/ 3666372 w 4875163"/>
                <a:gd name="connsiteY1" fmla="*/ 0 h 7111136"/>
                <a:gd name="connsiteX2" fmla="*/ 4871972 w 4875163"/>
                <a:gd name="connsiteY2" fmla="*/ 2326748 h 7111136"/>
                <a:gd name="connsiteX3" fmla="*/ 4871274 w 4875163"/>
                <a:gd name="connsiteY3" fmla="*/ 4799016 h 7111136"/>
                <a:gd name="connsiteX4" fmla="*/ 4873486 w 4875163"/>
                <a:gd name="connsiteY4" fmla="*/ 7111136 h 7111136"/>
                <a:gd name="connsiteX5" fmla="*/ 0 w 4875163"/>
                <a:gd name="connsiteY5" fmla="*/ 7104665 h 7111136"/>
                <a:gd name="connsiteX0" fmla="*/ 0 w 4984444"/>
                <a:gd name="connsiteY0" fmla="*/ 7104665 h 7111136"/>
                <a:gd name="connsiteX1" fmla="*/ 3666372 w 4984444"/>
                <a:gd name="connsiteY1" fmla="*/ 0 h 7111136"/>
                <a:gd name="connsiteX2" fmla="*/ 4871972 w 4984444"/>
                <a:gd name="connsiteY2" fmla="*/ 2326748 h 7111136"/>
                <a:gd name="connsiteX3" fmla="*/ 4984287 w 4984444"/>
                <a:gd name="connsiteY3" fmla="*/ 4817872 h 7111136"/>
                <a:gd name="connsiteX4" fmla="*/ 4873486 w 4984444"/>
                <a:gd name="connsiteY4" fmla="*/ 7111136 h 7111136"/>
                <a:gd name="connsiteX5" fmla="*/ 0 w 4984444"/>
                <a:gd name="connsiteY5" fmla="*/ 7104665 h 7111136"/>
                <a:gd name="connsiteX0" fmla="*/ 0 w 4875164"/>
                <a:gd name="connsiteY0" fmla="*/ 7104665 h 7111136"/>
                <a:gd name="connsiteX1" fmla="*/ 3666372 w 4875164"/>
                <a:gd name="connsiteY1" fmla="*/ 0 h 7111136"/>
                <a:gd name="connsiteX2" fmla="*/ 4871972 w 4875164"/>
                <a:gd name="connsiteY2" fmla="*/ 2326748 h 7111136"/>
                <a:gd name="connsiteX3" fmla="*/ 4871276 w 4875164"/>
                <a:gd name="connsiteY3" fmla="*/ 4836728 h 7111136"/>
                <a:gd name="connsiteX4" fmla="*/ 4873486 w 4875164"/>
                <a:gd name="connsiteY4" fmla="*/ 7111136 h 7111136"/>
                <a:gd name="connsiteX5" fmla="*/ 0 w 4875164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871276 w 4873486"/>
                <a:gd name="connsiteY3" fmla="*/ 4836728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873486"/>
                <a:gd name="connsiteY0" fmla="*/ 7104665 h 7111136"/>
                <a:gd name="connsiteX1" fmla="*/ 3666372 w 4873486"/>
                <a:gd name="connsiteY1" fmla="*/ 0 h 7111136"/>
                <a:gd name="connsiteX2" fmla="*/ 4710205 w 4873486"/>
                <a:gd name="connsiteY2" fmla="*/ 2021948 h 7111136"/>
                <a:gd name="connsiteX3" fmla="*/ 4719025 w 4873486"/>
                <a:gd name="connsiteY3" fmla="*/ 4693853 h 7111136"/>
                <a:gd name="connsiteX4" fmla="*/ 4873486 w 4873486"/>
                <a:gd name="connsiteY4" fmla="*/ 7111136 h 7111136"/>
                <a:gd name="connsiteX5" fmla="*/ 0 w 4873486"/>
                <a:gd name="connsiteY5" fmla="*/ 7104665 h 7111136"/>
                <a:gd name="connsiteX0" fmla="*/ 0 w 4720435"/>
                <a:gd name="connsiteY0" fmla="*/ 7104665 h 7104665"/>
                <a:gd name="connsiteX1" fmla="*/ 3666372 w 4720435"/>
                <a:gd name="connsiteY1" fmla="*/ 0 h 7104665"/>
                <a:gd name="connsiteX2" fmla="*/ 4710205 w 4720435"/>
                <a:gd name="connsiteY2" fmla="*/ 2021948 h 7104665"/>
                <a:gd name="connsiteX3" fmla="*/ 4719025 w 4720435"/>
                <a:gd name="connsiteY3" fmla="*/ 4693853 h 7104665"/>
                <a:gd name="connsiteX4" fmla="*/ 4711719 w 4720435"/>
                <a:gd name="connsiteY4" fmla="*/ 5606186 h 7104665"/>
                <a:gd name="connsiteX5" fmla="*/ 0 w 4720435"/>
                <a:gd name="connsiteY5" fmla="*/ 7104665 h 7104665"/>
                <a:gd name="connsiteX0" fmla="*/ 0 w 3940147"/>
                <a:gd name="connsiteY0" fmla="*/ 5571143 h 5606186"/>
                <a:gd name="connsiteX1" fmla="*/ 2886084 w 3940147"/>
                <a:gd name="connsiteY1" fmla="*/ 0 h 5606186"/>
                <a:gd name="connsiteX2" fmla="*/ 3929917 w 3940147"/>
                <a:gd name="connsiteY2" fmla="*/ 2021948 h 5606186"/>
                <a:gd name="connsiteX3" fmla="*/ 3938737 w 3940147"/>
                <a:gd name="connsiteY3" fmla="*/ 4693853 h 5606186"/>
                <a:gd name="connsiteX4" fmla="*/ 3931431 w 3940147"/>
                <a:gd name="connsiteY4" fmla="*/ 5606186 h 5606186"/>
                <a:gd name="connsiteX5" fmla="*/ 0 w 3940147"/>
                <a:gd name="connsiteY5" fmla="*/ 5571143 h 5606186"/>
                <a:gd name="connsiteX0" fmla="*/ 0 w 3939313"/>
                <a:gd name="connsiteY0" fmla="*/ 5571143 h 5606186"/>
                <a:gd name="connsiteX1" fmla="*/ 2886084 w 3939313"/>
                <a:gd name="connsiteY1" fmla="*/ 0 h 5606186"/>
                <a:gd name="connsiteX2" fmla="*/ 3910886 w 3939313"/>
                <a:gd name="connsiteY2" fmla="*/ 2002898 h 5606186"/>
                <a:gd name="connsiteX3" fmla="*/ 3938737 w 3939313"/>
                <a:gd name="connsiteY3" fmla="*/ 4693853 h 5606186"/>
                <a:gd name="connsiteX4" fmla="*/ 3931431 w 3939313"/>
                <a:gd name="connsiteY4" fmla="*/ 5606186 h 5606186"/>
                <a:gd name="connsiteX5" fmla="*/ 0 w 3939313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02898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31431"/>
                <a:gd name="connsiteY0" fmla="*/ 5571143 h 5606186"/>
                <a:gd name="connsiteX1" fmla="*/ 2886084 w 3931431"/>
                <a:gd name="connsiteY1" fmla="*/ 0 h 5606186"/>
                <a:gd name="connsiteX2" fmla="*/ 3910886 w 3931431"/>
                <a:gd name="connsiteY2" fmla="*/ 2012295 h 5606186"/>
                <a:gd name="connsiteX3" fmla="*/ 3910192 w 3931431"/>
                <a:gd name="connsiteY3" fmla="*/ 4703381 h 5606186"/>
                <a:gd name="connsiteX4" fmla="*/ 3931431 w 3931431"/>
                <a:gd name="connsiteY4" fmla="*/ 5606186 h 5606186"/>
                <a:gd name="connsiteX5" fmla="*/ 0 w 3931431"/>
                <a:gd name="connsiteY5" fmla="*/ 5571143 h 5606186"/>
                <a:gd name="connsiteX0" fmla="*/ 0 w 3912966"/>
                <a:gd name="connsiteY0" fmla="*/ 5571143 h 5609320"/>
                <a:gd name="connsiteX1" fmla="*/ 2886084 w 3912966"/>
                <a:gd name="connsiteY1" fmla="*/ 0 h 5609320"/>
                <a:gd name="connsiteX2" fmla="*/ 3910886 w 3912966"/>
                <a:gd name="connsiteY2" fmla="*/ 2012295 h 5609320"/>
                <a:gd name="connsiteX3" fmla="*/ 3910192 w 3912966"/>
                <a:gd name="connsiteY3" fmla="*/ 4703381 h 5609320"/>
                <a:gd name="connsiteX4" fmla="*/ 3868863 w 3912966"/>
                <a:gd name="connsiteY4" fmla="*/ 5609320 h 5609320"/>
                <a:gd name="connsiteX5" fmla="*/ 0 w 3912966"/>
                <a:gd name="connsiteY5" fmla="*/ 5571143 h 5609320"/>
                <a:gd name="connsiteX0" fmla="*/ 0 w 3915790"/>
                <a:gd name="connsiteY0" fmla="*/ 5571143 h 5593663"/>
                <a:gd name="connsiteX1" fmla="*/ 2886084 w 3915790"/>
                <a:gd name="connsiteY1" fmla="*/ 0 h 5593663"/>
                <a:gd name="connsiteX2" fmla="*/ 3910886 w 3915790"/>
                <a:gd name="connsiteY2" fmla="*/ 2012295 h 5593663"/>
                <a:gd name="connsiteX3" fmla="*/ 3910192 w 3915790"/>
                <a:gd name="connsiteY3" fmla="*/ 4703381 h 5593663"/>
                <a:gd name="connsiteX4" fmla="*/ 3915790 w 3915790"/>
                <a:gd name="connsiteY4" fmla="*/ 5593663 h 5593663"/>
                <a:gd name="connsiteX5" fmla="*/ 0 w 3915790"/>
                <a:gd name="connsiteY5" fmla="*/ 5571143 h 5593663"/>
                <a:gd name="connsiteX0" fmla="*/ 0 w 3916271"/>
                <a:gd name="connsiteY0" fmla="*/ 5571143 h 5593663"/>
                <a:gd name="connsiteX1" fmla="*/ 2886084 w 3916271"/>
                <a:gd name="connsiteY1" fmla="*/ 0 h 5593663"/>
                <a:gd name="connsiteX2" fmla="*/ 3910886 w 3916271"/>
                <a:gd name="connsiteY2" fmla="*/ 2012295 h 5593663"/>
                <a:gd name="connsiteX3" fmla="*/ 3910192 w 3916271"/>
                <a:gd name="connsiteY3" fmla="*/ 4703381 h 5593663"/>
                <a:gd name="connsiteX4" fmla="*/ 3915790 w 3916271"/>
                <a:gd name="connsiteY4" fmla="*/ 5593663 h 5593663"/>
                <a:gd name="connsiteX5" fmla="*/ 0 w 3916271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3683"/>
                <a:gd name="connsiteY0" fmla="*/ 5571143 h 5593663"/>
                <a:gd name="connsiteX1" fmla="*/ 2886084 w 3923683"/>
                <a:gd name="connsiteY1" fmla="*/ 0 h 5593663"/>
                <a:gd name="connsiteX2" fmla="*/ 3910886 w 3923683"/>
                <a:gd name="connsiteY2" fmla="*/ 2012295 h 5593663"/>
                <a:gd name="connsiteX3" fmla="*/ 3922709 w 3923683"/>
                <a:gd name="connsiteY3" fmla="*/ 4693990 h 5593663"/>
                <a:gd name="connsiteX4" fmla="*/ 3915790 w 3923683"/>
                <a:gd name="connsiteY4" fmla="*/ 5593663 h 5593663"/>
                <a:gd name="connsiteX5" fmla="*/ 0 w 3923683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22709"/>
                <a:gd name="connsiteY0" fmla="*/ 5571143 h 5593663"/>
                <a:gd name="connsiteX1" fmla="*/ 2886084 w 3922709"/>
                <a:gd name="connsiteY1" fmla="*/ 0 h 5593663"/>
                <a:gd name="connsiteX2" fmla="*/ 3910886 w 3922709"/>
                <a:gd name="connsiteY2" fmla="*/ 2012295 h 5593663"/>
                <a:gd name="connsiteX3" fmla="*/ 3922709 w 3922709"/>
                <a:gd name="connsiteY3" fmla="*/ 4693990 h 5593663"/>
                <a:gd name="connsiteX4" fmla="*/ 3915790 w 3922709"/>
                <a:gd name="connsiteY4" fmla="*/ 5593663 h 5593663"/>
                <a:gd name="connsiteX5" fmla="*/ 0 w 3922709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0886 w 3919583"/>
                <a:gd name="connsiteY2" fmla="*/ 2012295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3919583"/>
                <a:gd name="connsiteY0" fmla="*/ 5571143 h 5593663"/>
                <a:gd name="connsiteX1" fmla="*/ 2886084 w 3919583"/>
                <a:gd name="connsiteY1" fmla="*/ 0 h 5593663"/>
                <a:gd name="connsiteX2" fmla="*/ 3914014 w 3919583"/>
                <a:gd name="connsiteY2" fmla="*/ 2024821 h 5593663"/>
                <a:gd name="connsiteX3" fmla="*/ 3919583 w 3919583"/>
                <a:gd name="connsiteY3" fmla="*/ 4687730 h 5593663"/>
                <a:gd name="connsiteX4" fmla="*/ 3915790 w 3919583"/>
                <a:gd name="connsiteY4" fmla="*/ 5593663 h 5593663"/>
                <a:gd name="connsiteX5" fmla="*/ 0 w 3919583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16"/>
                <a:gd name="connsiteY0" fmla="*/ 5571143 h 5593663"/>
                <a:gd name="connsiteX1" fmla="*/ 2886084 w 4045716"/>
                <a:gd name="connsiteY1" fmla="*/ 0 h 5593663"/>
                <a:gd name="connsiteX2" fmla="*/ 4045716 w 4045716"/>
                <a:gd name="connsiteY2" fmla="*/ 2272004 h 5593663"/>
                <a:gd name="connsiteX3" fmla="*/ 3919583 w 4045716"/>
                <a:gd name="connsiteY3" fmla="*/ 4687730 h 5593663"/>
                <a:gd name="connsiteX4" fmla="*/ 3915790 w 4045716"/>
                <a:gd name="connsiteY4" fmla="*/ 5593663 h 5593663"/>
                <a:gd name="connsiteX5" fmla="*/ 0 w 4045716"/>
                <a:gd name="connsiteY5" fmla="*/ 5571143 h 5593663"/>
                <a:gd name="connsiteX0" fmla="*/ 0 w 4045798"/>
                <a:gd name="connsiteY0" fmla="*/ 5571143 h 5593663"/>
                <a:gd name="connsiteX1" fmla="*/ 2886084 w 4045798"/>
                <a:gd name="connsiteY1" fmla="*/ 0 h 5593663"/>
                <a:gd name="connsiteX2" fmla="*/ 4045716 w 4045798"/>
                <a:gd name="connsiteY2" fmla="*/ 2272004 h 5593663"/>
                <a:gd name="connsiteX3" fmla="*/ 4045798 w 4045798"/>
                <a:gd name="connsiteY3" fmla="*/ 3605618 h 5593663"/>
                <a:gd name="connsiteX4" fmla="*/ 3915790 w 4045798"/>
                <a:gd name="connsiteY4" fmla="*/ 5593663 h 5593663"/>
                <a:gd name="connsiteX5" fmla="*/ 0 w 4045798"/>
                <a:gd name="connsiteY5" fmla="*/ 5571143 h 5593663"/>
                <a:gd name="connsiteX0" fmla="*/ 0 w 4045798"/>
                <a:gd name="connsiteY0" fmla="*/ 5571143 h 5571143"/>
                <a:gd name="connsiteX1" fmla="*/ 2886084 w 4045798"/>
                <a:gd name="connsiteY1" fmla="*/ 0 h 5571143"/>
                <a:gd name="connsiteX2" fmla="*/ 4045716 w 4045798"/>
                <a:gd name="connsiteY2" fmla="*/ 2272004 h 5571143"/>
                <a:gd name="connsiteX3" fmla="*/ 4045798 w 4045798"/>
                <a:gd name="connsiteY3" fmla="*/ 3605618 h 5571143"/>
                <a:gd name="connsiteX4" fmla="*/ 3992167 w 4045798"/>
                <a:gd name="connsiteY4" fmla="*/ 4118597 h 5571143"/>
                <a:gd name="connsiteX5" fmla="*/ 0 w 4045798"/>
                <a:gd name="connsiteY5" fmla="*/ 5571143 h 5571143"/>
                <a:gd name="connsiteX0" fmla="*/ 0 w 4050291"/>
                <a:gd name="connsiteY0" fmla="*/ 5571143 h 5571143"/>
                <a:gd name="connsiteX1" fmla="*/ 2886084 w 4050291"/>
                <a:gd name="connsiteY1" fmla="*/ 0 h 5571143"/>
                <a:gd name="connsiteX2" fmla="*/ 4045716 w 4050291"/>
                <a:gd name="connsiteY2" fmla="*/ 2272004 h 5571143"/>
                <a:gd name="connsiteX3" fmla="*/ 4050291 w 4050291"/>
                <a:gd name="connsiteY3" fmla="*/ 2778143 h 5571143"/>
                <a:gd name="connsiteX4" fmla="*/ 3992167 w 4050291"/>
                <a:gd name="connsiteY4" fmla="*/ 4118597 h 5571143"/>
                <a:gd name="connsiteX5" fmla="*/ 0 w 4050291"/>
                <a:gd name="connsiteY5" fmla="*/ 5571143 h 5571143"/>
                <a:gd name="connsiteX0" fmla="*/ 0 w 4051232"/>
                <a:gd name="connsiteY0" fmla="*/ 5571143 h 5571143"/>
                <a:gd name="connsiteX1" fmla="*/ 2886084 w 4051232"/>
                <a:gd name="connsiteY1" fmla="*/ 0 h 5571143"/>
                <a:gd name="connsiteX2" fmla="*/ 4045716 w 4051232"/>
                <a:gd name="connsiteY2" fmla="*/ 2272004 h 5571143"/>
                <a:gd name="connsiteX3" fmla="*/ 4050291 w 4051232"/>
                <a:gd name="connsiteY3" fmla="*/ 2778143 h 5571143"/>
                <a:gd name="connsiteX4" fmla="*/ 4050573 w 4051232"/>
                <a:gd name="connsiteY4" fmla="*/ 3614916 h 5571143"/>
                <a:gd name="connsiteX5" fmla="*/ 0 w 4051232"/>
                <a:gd name="connsiteY5" fmla="*/ 5571143 h 5571143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5 w 3035866"/>
                <a:gd name="connsiteY3" fmla="*/ 2778143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035866"/>
                <a:gd name="connsiteY0" fmla="*/ 3610384 h 3614916"/>
                <a:gd name="connsiteX1" fmla="*/ 1870718 w 3035866"/>
                <a:gd name="connsiteY1" fmla="*/ 0 h 3614916"/>
                <a:gd name="connsiteX2" fmla="*/ 3030350 w 3035866"/>
                <a:gd name="connsiteY2" fmla="*/ 2272004 h 3614916"/>
                <a:gd name="connsiteX3" fmla="*/ 3034927 w 3035866"/>
                <a:gd name="connsiteY3" fmla="*/ 2877082 h 3614916"/>
                <a:gd name="connsiteX4" fmla="*/ 3035207 w 3035866"/>
                <a:gd name="connsiteY4" fmla="*/ 3614916 h 3614916"/>
                <a:gd name="connsiteX5" fmla="*/ 0 w 3035866"/>
                <a:gd name="connsiteY5" fmla="*/ 3610384 h 3614916"/>
                <a:gd name="connsiteX0" fmla="*/ 0 w 3307578"/>
                <a:gd name="connsiteY0" fmla="*/ 3610384 h 3614916"/>
                <a:gd name="connsiteX1" fmla="*/ 1870718 w 3307578"/>
                <a:gd name="connsiteY1" fmla="*/ 0 h 3614916"/>
                <a:gd name="connsiteX2" fmla="*/ 3030350 w 3307578"/>
                <a:gd name="connsiteY2" fmla="*/ 2272004 h 3614916"/>
                <a:gd name="connsiteX3" fmla="*/ 3035207 w 3307578"/>
                <a:gd name="connsiteY3" fmla="*/ 3614916 h 3614916"/>
                <a:gd name="connsiteX4" fmla="*/ 0 w 3307578"/>
                <a:gd name="connsiteY4" fmla="*/ 3610384 h 3614916"/>
                <a:gd name="connsiteX0" fmla="*/ 0 w 3116906"/>
                <a:gd name="connsiteY0" fmla="*/ 3610384 h 3614916"/>
                <a:gd name="connsiteX1" fmla="*/ 1870718 w 3116906"/>
                <a:gd name="connsiteY1" fmla="*/ 0 h 3614916"/>
                <a:gd name="connsiteX2" fmla="*/ 3030350 w 3116906"/>
                <a:gd name="connsiteY2" fmla="*/ 2272004 h 3614916"/>
                <a:gd name="connsiteX3" fmla="*/ 3035207 w 3116906"/>
                <a:gd name="connsiteY3" fmla="*/ 3614916 h 3614916"/>
                <a:gd name="connsiteX4" fmla="*/ 0 w 3116906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5207"/>
                <a:gd name="connsiteY0" fmla="*/ 3610384 h 3614916"/>
                <a:gd name="connsiteX1" fmla="*/ 1870718 w 3035207"/>
                <a:gd name="connsiteY1" fmla="*/ 0 h 3614916"/>
                <a:gd name="connsiteX2" fmla="*/ 3030350 w 3035207"/>
                <a:gd name="connsiteY2" fmla="*/ 2272004 h 3614916"/>
                <a:gd name="connsiteX3" fmla="*/ 3035207 w 3035207"/>
                <a:gd name="connsiteY3" fmla="*/ 3614916 h 3614916"/>
                <a:gd name="connsiteX4" fmla="*/ 0 w 3035207"/>
                <a:gd name="connsiteY4" fmla="*/ 3610384 h 3614916"/>
                <a:gd name="connsiteX0" fmla="*/ 0 w 3030350"/>
                <a:gd name="connsiteY0" fmla="*/ 3610384 h 3612520"/>
                <a:gd name="connsiteX1" fmla="*/ 1870718 w 3030350"/>
                <a:gd name="connsiteY1" fmla="*/ 0 h 3612520"/>
                <a:gd name="connsiteX2" fmla="*/ 3030350 w 3030350"/>
                <a:gd name="connsiteY2" fmla="*/ 2272004 h 3612520"/>
                <a:gd name="connsiteX3" fmla="*/ 3008881 w 3030350"/>
                <a:gd name="connsiteY3" fmla="*/ 3612520 h 3612520"/>
                <a:gd name="connsiteX4" fmla="*/ 0 w 3030350"/>
                <a:gd name="connsiteY4" fmla="*/ 3610384 h 3612520"/>
                <a:gd name="connsiteX0" fmla="*/ 0 w 3032814"/>
                <a:gd name="connsiteY0" fmla="*/ 3610384 h 3610384"/>
                <a:gd name="connsiteX1" fmla="*/ 1870718 w 3032814"/>
                <a:gd name="connsiteY1" fmla="*/ 0 h 3610384"/>
                <a:gd name="connsiteX2" fmla="*/ 3030350 w 3032814"/>
                <a:gd name="connsiteY2" fmla="*/ 2272004 h 3610384"/>
                <a:gd name="connsiteX3" fmla="*/ 3032814 w 3032814"/>
                <a:gd name="connsiteY3" fmla="*/ 3610124 h 3610384"/>
                <a:gd name="connsiteX4" fmla="*/ 0 w 3032814"/>
                <a:gd name="connsiteY4" fmla="*/ 3610384 h 3610384"/>
                <a:gd name="connsiteX0" fmla="*/ 0 w 3032849"/>
                <a:gd name="connsiteY0" fmla="*/ 3610384 h 3610384"/>
                <a:gd name="connsiteX1" fmla="*/ 1870718 w 3032849"/>
                <a:gd name="connsiteY1" fmla="*/ 0 h 3610384"/>
                <a:gd name="connsiteX2" fmla="*/ 3030350 w 3032849"/>
                <a:gd name="connsiteY2" fmla="*/ 2272004 h 3610384"/>
                <a:gd name="connsiteX3" fmla="*/ 3032814 w 3032849"/>
                <a:gd name="connsiteY3" fmla="*/ 3610124 h 3610384"/>
                <a:gd name="connsiteX4" fmla="*/ 0 w 3032849"/>
                <a:gd name="connsiteY4" fmla="*/ 3610384 h 3610384"/>
                <a:gd name="connsiteX0" fmla="*/ 0 w 3032891"/>
                <a:gd name="connsiteY0" fmla="*/ 3610384 h 3610384"/>
                <a:gd name="connsiteX1" fmla="*/ 1870718 w 3032891"/>
                <a:gd name="connsiteY1" fmla="*/ 0 h 3610384"/>
                <a:gd name="connsiteX2" fmla="*/ 3032746 w 3032891"/>
                <a:gd name="connsiteY2" fmla="*/ 2279192 h 3610384"/>
                <a:gd name="connsiteX3" fmla="*/ 3032814 w 3032891"/>
                <a:gd name="connsiteY3" fmla="*/ 3610124 h 3610384"/>
                <a:gd name="connsiteX4" fmla="*/ 0 w 3032891"/>
                <a:gd name="connsiteY4" fmla="*/ 3610384 h 361038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04730 h 3610124"/>
                <a:gd name="connsiteX1" fmla="*/ 1842472 w 3004645"/>
                <a:gd name="connsiteY1" fmla="*/ 0 h 3610124"/>
                <a:gd name="connsiteX2" fmla="*/ 3004500 w 3004645"/>
                <a:gd name="connsiteY2" fmla="*/ 2279192 h 3610124"/>
                <a:gd name="connsiteX3" fmla="*/ 3004568 w 3004645"/>
                <a:gd name="connsiteY3" fmla="*/ 3610124 h 3610124"/>
                <a:gd name="connsiteX4" fmla="*/ 0 w 3004645"/>
                <a:gd name="connsiteY4" fmla="*/ 3604730 h 3610124"/>
                <a:gd name="connsiteX0" fmla="*/ 0 w 3004645"/>
                <a:gd name="connsiteY0" fmla="*/ 3610386 h 3610386"/>
                <a:gd name="connsiteX1" fmla="*/ 1842472 w 3004645"/>
                <a:gd name="connsiteY1" fmla="*/ 0 h 3610386"/>
                <a:gd name="connsiteX2" fmla="*/ 3004500 w 3004645"/>
                <a:gd name="connsiteY2" fmla="*/ 2279192 h 3610386"/>
                <a:gd name="connsiteX3" fmla="*/ 3004568 w 3004645"/>
                <a:gd name="connsiteY3" fmla="*/ 3610124 h 3610386"/>
                <a:gd name="connsiteX4" fmla="*/ 0 w 3004645"/>
                <a:gd name="connsiteY4" fmla="*/ 3610386 h 361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4645" h="3610386">
                  <a:moveTo>
                    <a:pt x="0" y="3610386"/>
                  </a:moveTo>
                  <a:cubicBezTo>
                    <a:pt x="642401" y="2329647"/>
                    <a:pt x="1228315" y="1201577"/>
                    <a:pt x="1842472" y="0"/>
                  </a:cubicBezTo>
                  <a:cubicBezTo>
                    <a:pt x="2253254" y="781336"/>
                    <a:pt x="2579999" y="1451166"/>
                    <a:pt x="3004500" y="2279192"/>
                  </a:cubicBezTo>
                  <a:cubicBezTo>
                    <a:pt x="3003266" y="2934383"/>
                    <a:pt x="3005024" y="2911785"/>
                    <a:pt x="3004568" y="3610124"/>
                  </a:cubicBezTo>
                  <a:lnTo>
                    <a:pt x="0" y="3610386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004D6F">
                    <a:alpha val="89804"/>
                  </a:srgbClr>
                </a:gs>
                <a:gs pos="100000">
                  <a:srgbClr val="004D6F">
                    <a:alpha val="6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  <p:sp>
          <p:nvSpPr>
            <p:cNvPr id="6" name="Triangle isocèle 5"/>
            <p:cNvSpPr/>
            <p:nvPr userDrawn="1"/>
          </p:nvSpPr>
          <p:spPr>
            <a:xfrm rot="16200000">
              <a:off x="7299817" y="2158629"/>
              <a:ext cx="1872208" cy="1816158"/>
            </a:xfrm>
            <a:prstGeom prst="triangle">
              <a:avLst/>
            </a:prstGeom>
            <a:gradFill flip="none" rotWithShape="1">
              <a:gsLst>
                <a:gs pos="21000">
                  <a:srgbClr val="004D6F">
                    <a:alpha val="79000"/>
                  </a:srgbClr>
                </a:gs>
                <a:gs pos="99000">
                  <a:srgbClr val="004D6F">
                    <a:alpha val="1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 </a:t>
              </a: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7213600" y="0"/>
            <a:ext cx="1930400" cy="1984375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/>
          </a:p>
        </p:txBody>
      </p:sp>
      <p:sp>
        <p:nvSpPr>
          <p:cNvPr id="8" name="Triangle rectangle 7"/>
          <p:cNvSpPr/>
          <p:nvPr userDrawn="1"/>
        </p:nvSpPr>
        <p:spPr>
          <a:xfrm>
            <a:off x="0" y="0"/>
            <a:ext cx="1257300" cy="6858000"/>
          </a:xfrm>
          <a:prstGeom prst="rtTriangl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9" name="Triangle rectangle 8"/>
          <p:cNvSpPr/>
          <p:nvPr userDrawn="1"/>
        </p:nvSpPr>
        <p:spPr>
          <a:xfrm flipH="1" flipV="1">
            <a:off x="2667000" y="0"/>
            <a:ext cx="1257300" cy="6858000"/>
          </a:xfrm>
          <a:prstGeom prst="rtTriangle">
            <a:avLst/>
          </a:prstGeom>
          <a:solidFill>
            <a:srgbClr val="EEEEE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dirty="0">
              <a:latin typeface="+mj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181725"/>
            <a:ext cx="9144000" cy="693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600" dirty="0">
              <a:latin typeface="+mj-lt"/>
              <a:cs typeface="FrankRuehl" panose="020E0503060101010101" pitchFamily="34" charset="-79"/>
            </a:endParaRPr>
          </a:p>
        </p:txBody>
      </p:sp>
      <p:pic>
        <p:nvPicPr>
          <p:cNvPr id="11" name="Picture 2" descr="E:\Users\Laura\Documents\auto-entrepreneur\Net Helium\insa\INSA Toulouse\CREA\logo-insa-toulous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28600"/>
            <a:ext cx="1800225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2"/>
          <p:cNvSpPr txBox="1">
            <a:spLocks noChangeArrowheads="1"/>
          </p:cNvSpPr>
          <p:nvPr userDrawn="1"/>
        </p:nvSpPr>
        <p:spPr bwMode="auto">
          <a:xfrm>
            <a:off x="0" y="6246813"/>
            <a:ext cx="217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fr-FR" altLang="fr-FR" sz="1000" b="1" dirty="0">
                <a:solidFill>
                  <a:srgbClr val="FF0000"/>
                </a:solidFill>
              </a:rPr>
              <a:t>DEPARTEMENT OF ELECTRICAL AND COMPUTER ENGINEERING</a:t>
            </a:r>
          </a:p>
        </p:txBody>
      </p:sp>
      <p:pic>
        <p:nvPicPr>
          <p:cNvPr id="13" name="Imag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91" y="5661248"/>
            <a:ext cx="620445" cy="104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re 1"/>
          <p:cNvSpPr>
            <a:spLocks noGrp="1"/>
          </p:cNvSpPr>
          <p:nvPr>
            <p:ph type="ctrTitle"/>
          </p:nvPr>
        </p:nvSpPr>
        <p:spPr>
          <a:xfrm>
            <a:off x="3924719" y="1984811"/>
            <a:ext cx="4862820" cy="2133996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>
              <a:defRPr sz="4000" b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4041999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ABF28-4642-403C-B7F3-672A69E7AAFE}" type="datetimeFigureOut">
              <a:rPr lang="en-US" smtClean="0"/>
              <a:pPr/>
              <a:t>11/21/2020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Internal use only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1AF3A-EFED-45E3-87D5-B034310C325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8" r:id="rId11"/>
    <p:sldLayoutId id="214748366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tounsi@insa-toulouse.fr" TargetMode="External"/><Relationship Id="rId2" Type="http://schemas.openxmlformats.org/officeDocument/2006/relationships/hyperlink" Target="mailto:alexandre.boyer@insa-toulouse.fr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843808" y="1052736"/>
            <a:ext cx="6300192" cy="2135188"/>
          </a:xfrm>
        </p:spPr>
        <p:txBody>
          <a:bodyPr/>
          <a:lstStyle/>
          <a:p>
            <a:pPr>
              <a:defRPr/>
            </a:pPr>
            <a:r>
              <a:rPr lang="fr-FR" cap="all" dirty="0">
                <a:latin typeface="Arial"/>
              </a:rPr>
              <a:t>Bureau d’étude électronique automobile</a:t>
            </a:r>
            <a:br>
              <a:rPr lang="fr-FR" cap="all" dirty="0">
                <a:latin typeface="Arial"/>
              </a:rPr>
            </a:br>
            <a:r>
              <a:rPr lang="fr-FR" cap="all" dirty="0">
                <a:latin typeface="Arial"/>
              </a:rPr>
              <a:t>- Main </a:t>
            </a:r>
            <a:r>
              <a:rPr lang="fr-FR" cap="all" dirty="0" err="1">
                <a:latin typeface="Arial"/>
              </a:rPr>
              <a:t>Inverter</a:t>
            </a:r>
            <a:endParaRPr lang="en-GB" sz="5400" dirty="0"/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3635896" y="4169197"/>
            <a:ext cx="504056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atin typeface="Arial" charset="0"/>
              </a:rPr>
              <a:t>Alexandre Boyer, Patrick Tounsi</a:t>
            </a:r>
          </a:p>
          <a:p>
            <a:pPr algn="ctr"/>
            <a:r>
              <a:rPr lang="fr-FR" i="1" dirty="0">
                <a:latin typeface="Arial" charset="0"/>
                <a:hlinkClick r:id="rId2"/>
              </a:rPr>
              <a:t>alexandre.boyer@insa-toulouse.fr</a:t>
            </a:r>
            <a:r>
              <a:rPr lang="fr-FR" i="1" dirty="0">
                <a:latin typeface="Arial" charset="0"/>
              </a:rPr>
              <a:t>, </a:t>
            </a:r>
            <a:r>
              <a:rPr lang="fr-FR" i="1" dirty="0">
                <a:latin typeface="Arial" charset="0"/>
                <a:hlinkClick r:id="rId3"/>
              </a:rPr>
              <a:t>ptounsi@insa-toulouse.fr</a:t>
            </a:r>
            <a:r>
              <a:rPr lang="fr-FR" i="1" dirty="0">
                <a:latin typeface="Arial" charset="0"/>
              </a:rPr>
              <a:t> </a:t>
            </a:r>
            <a:endParaRPr lang="fr-FR" sz="1800" i="1" dirty="0">
              <a:latin typeface="Arial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4964778" y="5301208"/>
            <a:ext cx="16995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latin typeface="Arial" charset="0"/>
                <a:cs typeface="Arial" charset="0"/>
              </a:rPr>
              <a:t>Novembre</a:t>
            </a:r>
            <a:r>
              <a:rPr lang="en-US" sz="1600" b="1" dirty="0">
                <a:latin typeface="Arial" charset="0"/>
                <a:cs typeface="Arial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96312020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"/>
          <p:cNvGrpSpPr/>
          <p:nvPr/>
        </p:nvGrpSpPr>
        <p:grpSpPr>
          <a:xfrm>
            <a:off x="2051720" y="476673"/>
            <a:ext cx="7092280" cy="507831"/>
            <a:chOff x="3774655" y="2300348"/>
            <a:chExt cx="7092280" cy="380874"/>
          </a:xfrm>
        </p:grpSpPr>
        <p:sp>
          <p:nvSpPr>
            <p:cNvPr id="7" name="ZoneTexte 6"/>
            <p:cNvSpPr txBox="1"/>
            <p:nvPr/>
          </p:nvSpPr>
          <p:spPr>
            <a:xfrm>
              <a:off x="3774655" y="2300348"/>
              <a:ext cx="7092280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D01E20"/>
                </a:buClr>
              </a:pPr>
              <a:r>
                <a:rPr lang="fr-FR" altLang="fr-FR" sz="2700" b="1" dirty="0">
                  <a:solidFill>
                    <a:srgbClr val="FF0000"/>
                  </a:solidFill>
                  <a:latin typeface="+mj-lt"/>
                </a:rPr>
                <a:t>BE électronique automobile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867150" y="2678283"/>
              <a:ext cx="5771743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ZoneTexte 35"/>
          <p:cNvSpPr txBox="1"/>
          <p:nvPr/>
        </p:nvSpPr>
        <p:spPr>
          <a:xfrm>
            <a:off x="323528" y="1268760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Blip>
                <a:blip r:embed="rId4"/>
              </a:buBlip>
            </a:pPr>
            <a:r>
              <a:rPr lang="fr-FR" sz="2000" b="1" dirty="0">
                <a:latin typeface="+mj-lt"/>
              </a:rPr>
              <a:t>Equipements électriques et électroniques responsables de la traction d'un véhicule électrique</a:t>
            </a: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6145" name="Object 1"/>
          <p:cNvGraphicFramePr>
            <a:graphicFrameLocks noChangeAspect="1"/>
          </p:cNvGraphicFramePr>
          <p:nvPr/>
        </p:nvGraphicFramePr>
        <p:xfrm>
          <a:off x="467544" y="2276872"/>
          <a:ext cx="7940937" cy="4248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Diapositive" r:id="rId5" imgW="4559861" imgH="3419763" progId="PowerPoint.Slide.8">
                  <p:embed/>
                </p:oleObj>
              </mc:Choice>
              <mc:Fallback>
                <p:oleObj name="Diapositive" r:id="rId5" imgW="4559861" imgH="3419763" progId="PowerPoint.Slide.8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159" r="3946" b="28424"/>
                      <a:stretch>
                        <a:fillRect/>
                      </a:stretch>
                    </p:blipFill>
                    <p:spPr bwMode="auto">
                      <a:xfrm>
                        <a:off x="467544" y="2276872"/>
                        <a:ext cx="7940937" cy="42484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Ellipse 10"/>
          <p:cNvSpPr/>
          <p:nvPr/>
        </p:nvSpPr>
        <p:spPr>
          <a:xfrm>
            <a:off x="2096432" y="4941168"/>
            <a:ext cx="1152128" cy="115212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331640" y="6093296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Ce bureau d’étude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211960" y="5877272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Blip>
                <a:blip r:embed="rId4"/>
              </a:buBlip>
            </a:pPr>
            <a:r>
              <a:rPr lang="fr-FR" sz="2000" b="1" dirty="0">
                <a:latin typeface="+mj-lt"/>
              </a:rPr>
              <a:t>Fortes exigences liées à la sûreté de fonctionnement (</a:t>
            </a:r>
            <a:r>
              <a:rPr lang="fr-FR" sz="2000" b="1" i="1" dirty="0" err="1">
                <a:latin typeface="+mj-lt"/>
              </a:rPr>
              <a:t>safety</a:t>
            </a:r>
            <a:r>
              <a:rPr lang="fr-FR" sz="2000" b="1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2180574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"/>
          <p:cNvGrpSpPr/>
          <p:nvPr/>
        </p:nvGrpSpPr>
        <p:grpSpPr>
          <a:xfrm>
            <a:off x="2051720" y="476673"/>
            <a:ext cx="7092280" cy="507831"/>
            <a:chOff x="3774655" y="2300348"/>
            <a:chExt cx="7092280" cy="380874"/>
          </a:xfrm>
        </p:grpSpPr>
        <p:sp>
          <p:nvSpPr>
            <p:cNvPr id="7" name="ZoneTexte 6"/>
            <p:cNvSpPr txBox="1"/>
            <p:nvPr/>
          </p:nvSpPr>
          <p:spPr>
            <a:xfrm>
              <a:off x="3774655" y="2300348"/>
              <a:ext cx="7092280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D01E20"/>
                </a:buClr>
              </a:pPr>
              <a:r>
                <a:rPr lang="fr-FR" altLang="fr-FR" sz="2700" b="1" dirty="0">
                  <a:solidFill>
                    <a:srgbClr val="FF0000"/>
                  </a:solidFill>
                  <a:latin typeface="+mj-lt"/>
                </a:rPr>
                <a:t>BE électronique automobile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867150" y="2678283"/>
              <a:ext cx="5771743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ZoneTexte 35"/>
          <p:cNvSpPr txBox="1"/>
          <p:nvPr/>
        </p:nvSpPr>
        <p:spPr>
          <a:xfrm>
            <a:off x="323528" y="1268760"/>
            <a:ext cx="864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Blip>
                <a:blip r:embed="rId4"/>
              </a:buBlip>
            </a:pPr>
            <a:r>
              <a:rPr lang="fr-FR" sz="2000" b="1" dirty="0">
                <a:latin typeface="+mj-lt"/>
              </a:rPr>
              <a:t>Module « Main </a:t>
            </a:r>
            <a:r>
              <a:rPr lang="fr-FR" sz="2000" b="1" dirty="0" err="1">
                <a:latin typeface="+mj-lt"/>
              </a:rPr>
              <a:t>Inverter</a:t>
            </a:r>
            <a:r>
              <a:rPr lang="fr-FR" sz="2000" b="1" dirty="0">
                <a:latin typeface="+mj-lt"/>
              </a:rPr>
              <a:t> » - Architecture typique</a:t>
            </a: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37891" name="Object 3"/>
          <p:cNvGraphicFramePr>
            <a:graphicFrameLocks noChangeAspect="1"/>
          </p:cNvGraphicFramePr>
          <p:nvPr/>
        </p:nvGraphicFramePr>
        <p:xfrm>
          <a:off x="288549" y="1790231"/>
          <a:ext cx="8243891" cy="5013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name="Diapositive" r:id="rId5" imgW="4559861" imgH="3419763" progId="PowerPoint.Slide.8">
                  <p:embed/>
                </p:oleObj>
              </mc:Choice>
              <mc:Fallback>
                <p:oleObj name="Diapositive" r:id="rId5" imgW="4559861" imgH="3419763" progId="PowerPoint.Slide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8950"/>
                      <a:stretch>
                        <a:fillRect/>
                      </a:stretch>
                    </p:blipFill>
                    <p:spPr bwMode="auto">
                      <a:xfrm>
                        <a:off x="288549" y="1790231"/>
                        <a:ext cx="8243891" cy="50131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2180574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"/>
          <p:cNvGrpSpPr/>
          <p:nvPr/>
        </p:nvGrpSpPr>
        <p:grpSpPr>
          <a:xfrm>
            <a:off x="2051720" y="476673"/>
            <a:ext cx="7092280" cy="507831"/>
            <a:chOff x="3774655" y="2300348"/>
            <a:chExt cx="7092280" cy="380874"/>
          </a:xfrm>
        </p:grpSpPr>
        <p:sp>
          <p:nvSpPr>
            <p:cNvPr id="7" name="ZoneTexte 6"/>
            <p:cNvSpPr txBox="1"/>
            <p:nvPr/>
          </p:nvSpPr>
          <p:spPr>
            <a:xfrm>
              <a:off x="3774655" y="2300348"/>
              <a:ext cx="7092280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D01E20"/>
                </a:buClr>
              </a:pPr>
              <a:r>
                <a:rPr lang="fr-FR" altLang="fr-FR" sz="2700" b="1" dirty="0">
                  <a:solidFill>
                    <a:srgbClr val="FF0000"/>
                  </a:solidFill>
                  <a:latin typeface="+mj-lt"/>
                </a:rPr>
                <a:t>BE électronique automobile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867150" y="2678283"/>
              <a:ext cx="5771743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ZoneTexte 35"/>
          <p:cNvSpPr txBox="1"/>
          <p:nvPr/>
        </p:nvSpPr>
        <p:spPr>
          <a:xfrm>
            <a:off x="323528" y="1268760"/>
            <a:ext cx="86409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fr-FR" sz="2000" b="1" dirty="0">
                <a:latin typeface="+mj-lt"/>
              </a:rPr>
              <a:t>Objectifs :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fr-FR" sz="2000" dirty="0"/>
              <a:t>Création d'un démonstrateur matériel reproduisant l'équipement "Main </a:t>
            </a:r>
            <a:r>
              <a:rPr lang="fr-FR" sz="2000" dirty="0" err="1"/>
              <a:t>Inverter</a:t>
            </a:r>
            <a:r>
              <a:rPr lang="fr-FR" sz="2000" dirty="0"/>
              <a:t>" dédié à la traction d'un véhicule électrique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fr-FR" sz="2000" dirty="0"/>
              <a:t>Commande vectorielle (FOC) d’un moteur synchrone à aimants permanents (PMSM)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fr-FR" sz="2000" dirty="0"/>
              <a:t>Utilisation de circuits électroniques dédiés automobiles (kits de développement NXP) 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fr-FR" sz="2000" dirty="0"/>
              <a:t>proposer un analyse </a:t>
            </a:r>
            <a:r>
              <a:rPr lang="fr-FR" sz="2000" i="1" dirty="0" err="1"/>
              <a:t>safety</a:t>
            </a:r>
            <a:r>
              <a:rPr lang="fr-FR" sz="2000" dirty="0"/>
              <a:t> de l'équipement et mettre en œuvre plusieurs solutions améliorant la sûreté de fonctionnement</a:t>
            </a:r>
          </a:p>
          <a:p>
            <a:pPr marL="742950" lvl="1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endParaRPr lang="fr-FR" sz="2000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fr-FR" sz="2000" dirty="0">
                <a:latin typeface="+mj-lt"/>
              </a:rPr>
              <a:t>Banc moteur « miniature », mais </a:t>
            </a:r>
            <a:r>
              <a:rPr lang="fr-FR" sz="2000" dirty="0"/>
              <a:t>les architectures électroniques, les commandes et le logiciel embarqué seront représentatifs d'un vrai calculateur de commande moteur</a:t>
            </a:r>
            <a:endParaRPr lang="fr-FR" sz="2000" dirty="0">
              <a:latin typeface="+mj-lt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18057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"/>
          <p:cNvGrpSpPr/>
          <p:nvPr/>
        </p:nvGrpSpPr>
        <p:grpSpPr>
          <a:xfrm>
            <a:off x="2051720" y="476673"/>
            <a:ext cx="7092280" cy="507831"/>
            <a:chOff x="3774655" y="2300348"/>
            <a:chExt cx="7092280" cy="380874"/>
          </a:xfrm>
        </p:grpSpPr>
        <p:sp>
          <p:nvSpPr>
            <p:cNvPr id="7" name="ZoneTexte 6"/>
            <p:cNvSpPr txBox="1"/>
            <p:nvPr/>
          </p:nvSpPr>
          <p:spPr>
            <a:xfrm>
              <a:off x="3774655" y="2300348"/>
              <a:ext cx="7092280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D01E20"/>
                </a:buClr>
              </a:pPr>
              <a:r>
                <a:rPr lang="fr-FR" altLang="fr-FR" sz="2700" b="1" dirty="0">
                  <a:solidFill>
                    <a:srgbClr val="FF0000"/>
                  </a:solidFill>
                  <a:latin typeface="+mj-lt"/>
                </a:rPr>
                <a:t>BE électronique automobile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867150" y="2678283"/>
              <a:ext cx="5771743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ZoneTexte 35"/>
          <p:cNvSpPr txBox="1"/>
          <p:nvPr/>
        </p:nvSpPr>
        <p:spPr>
          <a:xfrm>
            <a:off x="323528" y="1052736"/>
            <a:ext cx="849694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fr-FR" sz="2000" b="1" dirty="0">
                <a:latin typeface="+mj-lt"/>
              </a:rPr>
              <a:t>Concepts abordés :</a:t>
            </a:r>
          </a:p>
          <a:p>
            <a:pPr marL="442913" lvl="1" indent="-263525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000" dirty="0"/>
              <a:t>architecture des équipements et composants électroniques pour l'automobile</a:t>
            </a:r>
          </a:p>
          <a:p>
            <a:pPr marL="442913" lvl="1" indent="-263525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000" dirty="0"/>
              <a:t>automatique (loi de commande)</a:t>
            </a:r>
          </a:p>
          <a:p>
            <a:pPr marL="442913" lvl="1" indent="-263525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000" dirty="0"/>
              <a:t>électronique numérique, analogique et puissance</a:t>
            </a:r>
          </a:p>
          <a:p>
            <a:pPr marL="442913" lvl="1" indent="-263525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000" dirty="0"/>
              <a:t>microcontrôleur et périphériques</a:t>
            </a:r>
          </a:p>
          <a:p>
            <a:pPr marL="442913" lvl="1" indent="-263525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000" dirty="0"/>
              <a:t>logiciel embarqué</a:t>
            </a:r>
          </a:p>
          <a:p>
            <a:pPr marL="442913" lvl="1" indent="-263525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2000" dirty="0"/>
              <a:t>sûreté de fonctionnement pour l'automobile (</a:t>
            </a:r>
            <a:r>
              <a:rPr lang="fr-FR" sz="2000" dirty="0" err="1"/>
              <a:t>safety</a:t>
            </a:r>
            <a:r>
              <a:rPr lang="fr-FR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218057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7" y="1200149"/>
            <a:ext cx="4421634" cy="231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3923928" y="3700541"/>
          <a:ext cx="5220072" cy="3157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Diapositive" r:id="rId5" imgW="4559637" imgH="3419995" progId="PowerPoint.Slide.8">
                  <p:embed/>
                </p:oleObj>
              </mc:Choice>
              <mc:Fallback>
                <p:oleObj name="Diapositive" r:id="rId5" imgW="4559637" imgH="3419995" progId="PowerPoint.Slide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727" b="23122"/>
                      <a:stretch>
                        <a:fillRect/>
                      </a:stretch>
                    </p:blipFill>
                    <p:spPr bwMode="auto">
                      <a:xfrm>
                        <a:off x="3923928" y="3700541"/>
                        <a:ext cx="5220072" cy="31574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e 4"/>
          <p:cNvGrpSpPr/>
          <p:nvPr/>
        </p:nvGrpSpPr>
        <p:grpSpPr>
          <a:xfrm>
            <a:off x="2051720" y="476673"/>
            <a:ext cx="7092280" cy="507831"/>
            <a:chOff x="3774655" y="2300348"/>
            <a:chExt cx="7092280" cy="380874"/>
          </a:xfrm>
        </p:grpSpPr>
        <p:sp>
          <p:nvSpPr>
            <p:cNvPr id="7" name="ZoneTexte 6"/>
            <p:cNvSpPr txBox="1"/>
            <p:nvPr/>
          </p:nvSpPr>
          <p:spPr>
            <a:xfrm>
              <a:off x="3774655" y="2300348"/>
              <a:ext cx="7092280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D01E20"/>
                </a:buClr>
              </a:pPr>
              <a:r>
                <a:rPr lang="fr-FR" altLang="fr-FR" sz="2700" b="1" dirty="0">
                  <a:solidFill>
                    <a:srgbClr val="FF0000"/>
                  </a:solidFill>
                  <a:latin typeface="+mj-lt"/>
                </a:rPr>
                <a:t>BE électronique automobile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867150" y="2678283"/>
              <a:ext cx="5771743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ZoneTexte 35"/>
          <p:cNvSpPr txBox="1"/>
          <p:nvPr/>
        </p:nvSpPr>
        <p:spPr>
          <a:xfrm>
            <a:off x="323528" y="1268760"/>
            <a:ext cx="4392488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Blip>
                <a:blip r:embed="rId7"/>
              </a:buBlip>
            </a:pPr>
            <a:r>
              <a:rPr lang="fr-FR" sz="2000" b="1" dirty="0">
                <a:latin typeface="+mj-lt"/>
              </a:rPr>
              <a:t>Matériel:</a:t>
            </a:r>
          </a:p>
          <a:p>
            <a:pPr marL="442913" lvl="1" indent="-263525">
              <a:lnSpc>
                <a:spcPct val="125000"/>
              </a:lnSpc>
              <a:buFont typeface="Wingdings" pitchFamily="2" charset="2"/>
              <a:buChar char="ü"/>
            </a:pPr>
            <a:r>
              <a:rPr lang="fr-FR" dirty="0"/>
              <a:t>Utilisation de kits de démonstration microcontrôleur et composants de puissance NXP :</a:t>
            </a:r>
          </a:p>
          <a:p>
            <a:pPr marL="900113" lvl="2" indent="-263525">
              <a:lnSpc>
                <a:spcPct val="125000"/>
              </a:lnSpc>
              <a:buFont typeface="Wingdings" pitchFamily="2" charset="2"/>
              <a:buChar char="§"/>
            </a:pPr>
            <a:r>
              <a:rPr lang="fr-FR" dirty="0">
                <a:latin typeface="+mj-lt"/>
              </a:rPr>
              <a:t>Microcontrôleur 32 bits MPC5744P</a:t>
            </a:r>
          </a:p>
          <a:p>
            <a:pPr marL="900113" lvl="2" indent="-263525">
              <a:lnSpc>
                <a:spcPct val="125000"/>
              </a:lnSpc>
              <a:buFont typeface="Wingdings" pitchFamily="2" charset="2"/>
              <a:buChar char="§"/>
            </a:pPr>
            <a:r>
              <a:rPr lang="fr-FR" dirty="0">
                <a:latin typeface="+mj-lt"/>
              </a:rPr>
              <a:t>Driver de grille MC34GD3000</a:t>
            </a:r>
            <a:endParaRPr lang="fr-FR" dirty="0"/>
          </a:p>
          <a:p>
            <a:pPr marL="442913" lvl="1" indent="-263525">
              <a:lnSpc>
                <a:spcPct val="125000"/>
              </a:lnSpc>
              <a:buFont typeface="Wingdings" pitchFamily="2" charset="2"/>
              <a:buChar char="ü"/>
            </a:pPr>
            <a:r>
              <a:rPr lang="fr-FR" dirty="0">
                <a:latin typeface="+mj-lt"/>
              </a:rPr>
              <a:t>Interface de résolveur PGA411-Q1 (Texas Instruments)</a:t>
            </a:r>
          </a:p>
          <a:p>
            <a:pPr marL="442913" lvl="1" indent="-263525">
              <a:lnSpc>
                <a:spcPct val="125000"/>
              </a:lnSpc>
              <a:buFont typeface="Wingdings" pitchFamily="2" charset="2"/>
              <a:buChar char="ü"/>
            </a:pPr>
            <a:r>
              <a:rPr lang="fr-FR" dirty="0">
                <a:latin typeface="+mj-lt"/>
              </a:rPr>
              <a:t>Maquettes moteur synchrone à aimants permanents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18057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"/>
          <p:cNvGrpSpPr/>
          <p:nvPr/>
        </p:nvGrpSpPr>
        <p:grpSpPr>
          <a:xfrm>
            <a:off x="2051720" y="476673"/>
            <a:ext cx="7092280" cy="507831"/>
            <a:chOff x="3774655" y="2300348"/>
            <a:chExt cx="7092280" cy="380874"/>
          </a:xfrm>
        </p:grpSpPr>
        <p:sp>
          <p:nvSpPr>
            <p:cNvPr id="7" name="ZoneTexte 6"/>
            <p:cNvSpPr txBox="1"/>
            <p:nvPr/>
          </p:nvSpPr>
          <p:spPr>
            <a:xfrm>
              <a:off x="3774655" y="2300348"/>
              <a:ext cx="7092280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D01E20"/>
                </a:buClr>
              </a:pPr>
              <a:r>
                <a:rPr lang="fr-FR" altLang="fr-FR" sz="2700" b="1" dirty="0">
                  <a:solidFill>
                    <a:srgbClr val="FF0000"/>
                  </a:solidFill>
                  <a:latin typeface="+mj-lt"/>
                </a:rPr>
                <a:t>BE électronique automobile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867150" y="2678283"/>
              <a:ext cx="5771743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ZoneTexte 35"/>
          <p:cNvSpPr txBox="1"/>
          <p:nvPr/>
        </p:nvSpPr>
        <p:spPr>
          <a:xfrm>
            <a:off x="323528" y="126876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fr-FR" sz="2000" b="1" dirty="0">
                <a:latin typeface="+mj-lt"/>
              </a:rPr>
              <a:t>Démo …</a:t>
            </a:r>
            <a:endParaRPr lang="fr-FR" dirty="0">
              <a:latin typeface="+mj-lt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180574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"/>
          <p:cNvGrpSpPr/>
          <p:nvPr/>
        </p:nvGrpSpPr>
        <p:grpSpPr>
          <a:xfrm>
            <a:off x="2051720" y="476673"/>
            <a:ext cx="7092280" cy="507831"/>
            <a:chOff x="3774655" y="2300348"/>
            <a:chExt cx="7092280" cy="380874"/>
          </a:xfrm>
        </p:grpSpPr>
        <p:sp>
          <p:nvSpPr>
            <p:cNvPr id="7" name="ZoneTexte 6"/>
            <p:cNvSpPr txBox="1"/>
            <p:nvPr/>
          </p:nvSpPr>
          <p:spPr>
            <a:xfrm>
              <a:off x="3774655" y="2300348"/>
              <a:ext cx="7092280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D01E20"/>
                </a:buClr>
              </a:pPr>
              <a:r>
                <a:rPr lang="fr-FR" altLang="fr-FR" sz="2700" b="1" dirty="0">
                  <a:solidFill>
                    <a:srgbClr val="FF0000"/>
                  </a:solidFill>
                  <a:latin typeface="+mj-lt"/>
                </a:rPr>
                <a:t>BE électronique automobile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867150" y="2678283"/>
              <a:ext cx="5771743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ZoneTexte 35"/>
          <p:cNvSpPr txBox="1"/>
          <p:nvPr/>
        </p:nvSpPr>
        <p:spPr>
          <a:xfrm>
            <a:off x="323528" y="1268760"/>
            <a:ext cx="8208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fr-FR" sz="2000" b="1" dirty="0">
                <a:latin typeface="+mj-lt"/>
              </a:rPr>
              <a:t>Logiciels :</a:t>
            </a:r>
          </a:p>
          <a:p>
            <a:pPr marL="442913" lvl="1" indent="-263525">
              <a:lnSpc>
                <a:spcPct val="125000"/>
              </a:lnSpc>
              <a:buFont typeface="Wingdings" pitchFamily="2" charset="2"/>
              <a:buChar char="ü"/>
            </a:pPr>
            <a:r>
              <a:rPr lang="fr-FR" dirty="0" err="1"/>
              <a:t>Matlab</a:t>
            </a:r>
            <a:r>
              <a:rPr lang="fr-FR" dirty="0"/>
              <a:t> / </a:t>
            </a:r>
            <a:r>
              <a:rPr lang="fr-FR" dirty="0" err="1"/>
              <a:t>Simulink</a:t>
            </a:r>
            <a:endParaRPr lang="fr-FR" dirty="0"/>
          </a:p>
          <a:p>
            <a:pPr marL="442913" lvl="1" indent="-263525">
              <a:lnSpc>
                <a:spcPct val="125000"/>
              </a:lnSpc>
              <a:buFont typeface="Wingdings" pitchFamily="2" charset="2"/>
              <a:buChar char="ü"/>
            </a:pPr>
            <a:r>
              <a:rPr lang="fr-FR" dirty="0">
                <a:latin typeface="+mj-lt"/>
              </a:rPr>
              <a:t>S32 Design Studio</a:t>
            </a:r>
          </a:p>
          <a:p>
            <a:pPr marL="442913" lvl="1" indent="-263525">
              <a:lnSpc>
                <a:spcPct val="125000"/>
              </a:lnSpc>
              <a:buFont typeface="Wingdings" pitchFamily="2" charset="2"/>
              <a:buChar char="ü"/>
            </a:pPr>
            <a:r>
              <a:rPr lang="fr-FR" dirty="0" err="1">
                <a:latin typeface="+mj-lt"/>
              </a:rPr>
              <a:t>FreeMASTER</a:t>
            </a:r>
            <a:endParaRPr lang="fr-FR" dirty="0">
              <a:latin typeface="+mj-lt"/>
            </a:endParaRPr>
          </a:p>
          <a:p>
            <a:pPr marL="442913" lvl="1" indent="-263525">
              <a:lnSpc>
                <a:spcPct val="125000"/>
              </a:lnSpc>
              <a:buFont typeface="Wingdings" pitchFamily="2" charset="2"/>
              <a:buChar char="ü"/>
            </a:pPr>
            <a:r>
              <a:rPr lang="fr-FR" dirty="0">
                <a:latin typeface="+mj-lt"/>
              </a:rPr>
              <a:t>Librairie </a:t>
            </a:r>
            <a:r>
              <a:rPr lang="fr-FR" dirty="0" err="1">
                <a:latin typeface="+mj-lt"/>
              </a:rPr>
              <a:t>Automotive</a:t>
            </a:r>
            <a:r>
              <a:rPr lang="fr-FR" dirty="0">
                <a:latin typeface="+mj-lt"/>
              </a:rPr>
              <a:t> Math and </a:t>
            </a:r>
            <a:r>
              <a:rPr lang="fr-FR" dirty="0" err="1">
                <a:latin typeface="+mj-lt"/>
              </a:rPr>
              <a:t>Motor</a:t>
            </a:r>
            <a:r>
              <a:rPr lang="fr-FR" dirty="0">
                <a:latin typeface="+mj-lt"/>
              </a:rPr>
              <a:t> Control Library (</a:t>
            </a:r>
            <a:r>
              <a:rPr lang="fr-FR" dirty="0" err="1">
                <a:latin typeface="+mj-lt"/>
              </a:rPr>
              <a:t>Simulink</a:t>
            </a:r>
            <a:r>
              <a:rPr lang="fr-FR" dirty="0">
                <a:latin typeface="+mj-lt"/>
              </a:rPr>
              <a:t> et S32DS)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18057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"/>
          <p:cNvGrpSpPr/>
          <p:nvPr/>
        </p:nvGrpSpPr>
        <p:grpSpPr>
          <a:xfrm>
            <a:off x="2051720" y="476673"/>
            <a:ext cx="7092280" cy="507831"/>
            <a:chOff x="3774655" y="2300348"/>
            <a:chExt cx="7092280" cy="380874"/>
          </a:xfrm>
        </p:grpSpPr>
        <p:sp>
          <p:nvSpPr>
            <p:cNvPr id="7" name="ZoneTexte 6"/>
            <p:cNvSpPr txBox="1"/>
            <p:nvPr/>
          </p:nvSpPr>
          <p:spPr>
            <a:xfrm>
              <a:off x="3774655" y="2300348"/>
              <a:ext cx="7092280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D01E20"/>
                </a:buClr>
              </a:pPr>
              <a:r>
                <a:rPr lang="fr-FR" altLang="fr-FR" sz="2700" b="1" dirty="0">
                  <a:solidFill>
                    <a:srgbClr val="FF0000"/>
                  </a:solidFill>
                  <a:latin typeface="+mj-lt"/>
                </a:rPr>
                <a:t>BE électronique automobile</a:t>
              </a: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3867150" y="2678283"/>
              <a:ext cx="5771743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ZoneTexte 35"/>
          <p:cNvSpPr txBox="1"/>
          <p:nvPr/>
        </p:nvSpPr>
        <p:spPr>
          <a:xfrm>
            <a:off x="323528" y="1268760"/>
            <a:ext cx="828092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fr-FR" sz="2000" b="1" dirty="0">
                <a:latin typeface="+mj-lt"/>
              </a:rPr>
              <a:t>Travail par binôme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fr-FR" sz="2000" b="1" dirty="0">
              <a:latin typeface="+mj-lt"/>
            </a:endParaRPr>
          </a:p>
          <a:p>
            <a:pPr marL="285750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fr-FR" sz="2000" b="1" dirty="0">
                <a:latin typeface="+mj-lt"/>
              </a:rPr>
              <a:t>Trois parties :</a:t>
            </a:r>
          </a:p>
          <a:p>
            <a:pPr marL="522288" lvl="1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2000" dirty="0"/>
              <a:t>Analyse de la commande U/f existante et réglage Look-up table U/f (séances 1 à 3)</a:t>
            </a:r>
          </a:p>
          <a:p>
            <a:pPr marL="522288" lvl="1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2000" dirty="0"/>
              <a:t>Mise au point de la commande FOC (séances 4 à 6)</a:t>
            </a:r>
          </a:p>
          <a:p>
            <a:pPr marL="522288" lvl="1" indent="-342900">
              <a:lnSpc>
                <a:spcPct val="125000"/>
              </a:lnSpc>
              <a:buFont typeface="+mj-lt"/>
              <a:buAutoNum type="arabicPeriod"/>
            </a:pPr>
            <a:r>
              <a:rPr lang="fr-FR" sz="2000" dirty="0"/>
              <a:t>Analyse </a:t>
            </a:r>
            <a:r>
              <a:rPr lang="fr-FR" sz="2000" dirty="0" err="1"/>
              <a:t>safety</a:t>
            </a:r>
            <a:r>
              <a:rPr lang="fr-FR" sz="2000" dirty="0"/>
              <a:t> (séances 7 à 9)</a:t>
            </a:r>
          </a:p>
          <a:p>
            <a:pPr marL="179388" lvl="1">
              <a:lnSpc>
                <a:spcPct val="125000"/>
              </a:lnSpc>
            </a:pPr>
            <a:endParaRPr lang="fr-FR" sz="2000" dirty="0"/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fr-FR" sz="2000" b="1" dirty="0">
                <a:solidFill>
                  <a:prstClr val="black"/>
                </a:solidFill>
              </a:rPr>
              <a:t>Un rapport à l’issue de chacune des parties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218057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334</Words>
  <Application>Microsoft Office PowerPoint</Application>
  <PresentationFormat>Affichage à l'écran (4:3)</PresentationFormat>
  <Paragraphs>58</Paragraphs>
  <Slides>9</Slides>
  <Notes>8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7" baseType="lpstr">
      <vt:lpstr>Arial</vt:lpstr>
      <vt:lpstr>Calibri</vt:lpstr>
      <vt:lpstr>FrankRuehl</vt:lpstr>
      <vt:lpstr>HelveticaNeueLT Com 67 MdCn</vt:lpstr>
      <vt:lpstr>Wingdings</vt:lpstr>
      <vt:lpstr>Wingdings 3</vt:lpstr>
      <vt:lpstr>Thème Office</vt:lpstr>
      <vt:lpstr>Diapositive</vt:lpstr>
      <vt:lpstr>Bureau d’étude électronique automobile - Main Inverter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BE électronique automobile 5ESE - 2018-19</dc:title>
  <dc:creator>Alexandre Boyer (INSA de Toulouse)</dc:creator>
  <cp:lastModifiedBy>adminaboyer@w2000.laas.fr</cp:lastModifiedBy>
  <cp:revision>143</cp:revision>
  <cp:lastPrinted>2016-02-14T11:02:24Z</cp:lastPrinted>
  <dcterms:created xsi:type="dcterms:W3CDTF">2015-04-07T07:58:59Z</dcterms:created>
  <dcterms:modified xsi:type="dcterms:W3CDTF">2020-11-21T10:45:03Z</dcterms:modified>
</cp:coreProperties>
</file>